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67" r:id="rId2"/>
    <p:sldId id="268" r:id="rId3"/>
    <p:sldId id="270" r:id="rId4"/>
    <p:sldId id="271" r:id="rId5"/>
    <p:sldId id="272" r:id="rId6"/>
    <p:sldId id="273" r:id="rId7"/>
    <p:sldId id="274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75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85" r:id="rId32"/>
    <p:sldId id="27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50" r:id="rId71"/>
    <p:sldId id="351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58" r:id="rId80"/>
    <p:sldId id="334" r:id="rId81"/>
    <p:sldId id="360" r:id="rId82"/>
    <p:sldId id="35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9-07T11:43:23.9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25791 1991 225,'-5'4'12,"8"-11"6,4 10 19,-12-6 5,5 3-15,-2-3-5,2-1-7,0-1 10,2 2-5,-2-1-14,-5 4 1,5 2-7,-2-2-4,-5 0 3,5 0-5,-11-2 6,-5 0-2,-15 0-3,-30-2-2,-3 2-8,-13-1-7,28-2 19,17 3 3,11-3 0,-4 5 0,11 7 0,-2-7 0,15 2 0,6 1-3,-6-3 2,6 0-3,-3 5 2,0-1 1,-3 10 1,-3 2 1,6 8-1,-9 8 0,5 4 5,2 4-3,-5 18 1,2 9 3,-6 11-5,7 8 5,-3-4-6,5 12 1,-5-11 3,-2 13-1,5 1-2,4 2 0,0 0 1,0 9 0,2-7-2,-2-5 0,0-5 0,0 2 2,4-30-2,3 7 0,-5-11 0,1 11-1,1 15 1,-8 9 0,13 6-1,-9-9 4,0-8-3,0 2 0,-12-10 2,12 2-2,-9-29 0,11 5 0,-8-19 1,4-2 1,-5-3-2,5 2 0,2 5 1,-2 10-1,-1 1 0,3 13 0,0-22-2,3-6 4,6-10-2,-7-3 0,4-7 1,1-12-2,-5-3 1,10-1 0,-8 2-4,2-1 6,1 3-2,-7 0 0,7 0 0,2 5 5,2-3-5,-5 0 0,8 1-1,-3 0 6,3-1-2,13 0 18,10-2-13,32-4 3,12 1-11,17-4-65,-20 2-173</inkml:trace>
  <inkml:trace contextRef="#ctx0" brushRef="#br0" timeOffset="1432.9494">26332 2083 133,'8'4'20,"-8"-6"1,2 2 31,0-2 9,4 0-13,-6 4-15,7-4 4,-7 4-21,2-2-8,0-2-8,8 1-4,-10 1 0,6 0 3,21 3 1,17-1 4,12 2-2,11 2-2,7-9 0,-12 3 4,3-3-4,-23-1 0,5 2 1,-22 6-4,4-6 3,-16 4 0,3-2-1,-10 5-5,-6 7 4,7-3-5,-7-1-1,0 9 8,2 9-4,-6 4 4,-3 7 4,5 2-2,-2 15 1,-2-8-3,12 5 0,-4 4 0,-2 10 0,4 3 0,-6 12 0,4 18 3,-2-10-3,0-1 0,-4-7 1,-4-6-2,6-2 1,12-6 0,-10 3-2,2-3 3,0 4-1,5-2 0,-5-10 0,14 0-2,-16 0 3,6-7-1,-6 2 0,0 12 2,0-1-1,-16 8-1,16-2 0,0-19 0,7-10 0,-4-18 0,-3-7-1,2-12 2,-2 8-1,0-17 0,0 10 1,-2 1-2,4-2 1,-2 12 0,2-6 0,7 6-3,-7 2 3,2 5 0,-2-14 2,6-1-3,-4 1 1,-2-6 0,-6 3 0,6 0 1,-2 0-2,0-1 1,-7 4-2,2 5 0,-5-5 4,-17 16-2,-23 8 11,-14-3-11,6-7 4,16-2-4,13 2-9,2-8-2,2 5-25,10-10-7,9 6 4,-6-4-9,14-4-39</inkml:trace>
  <inkml:trace contextRef="#ctx0" brushRef="#br0" timeOffset="2890.3601">26157 2034 234,'0'0'85,"2"0"-80,0 0 5,-2 0 26,2 0-13,3 0-18,-5 0-5,0 0 3,-5 0 0,10 0-3,-10 5 1,10-10-2,-5 8 1,-5-3 0,3 0-2,2 0 2,0 0 0,0 0 0,0 0 0,0 0 3,-2 4-2,6-8-1,-8 8 0,6-8 1,-4 4-3,2 4 1,2-4-8,-4-4 8,2 4-3,-2 4 4,2-8 2,0 1 1,0 3-1,0 3-2,2 1 1,-4-11-2,2 7 1,2 3 0,-4 1-1,6-11-3,-4 14-34,9-2-60,7 16 15</inkml:trace>
  <inkml:trace contextRef="#ctx0" brushRef="#br0" timeOffset="3579.019">26107 2334 252,'5'6'13,"-3"-6"-8,-4 2 2,-3-4 34,1 2-17,-14 2-16,-11 4-1,-7-12-6,5-2 3,-2-9 1,4 0-5,6-12-9,10-8 0,20-3-21,-7-1 7,8 21 18,11 5-11,12-4 13,9 12-3,3 7 6,-8 14 0,5 7-11,-7 9 2,-12 7 3,-11 8-3,-10-4 3,6-9 6,-22-8-28,-22 10-56</inkml:trace>
  <inkml:trace contextRef="#ctx0" brushRef="#br0" timeOffset="3910.6844">26085 2854 165,'-40'3'2,"7"-3"0,4-2-1,4-2 1,0-8 6,10-2 2,13-6 4,4-6-11,9-4 3,3 2-5,15 6 6,0 0-6,9 9 4,-5 9-5,2 8 0,-10 12 0,0 5-2,-4 13-6,-15 10-2,-20 0-20</inkml:trace>
  <inkml:trace contextRef="#ctx0" brushRef="#br0" timeOffset="4125.4196">26101 3250 282,'6'0'5,"-8"2"-5,2 0-3,-2 8 0,0 10 6,0 9-7,-12 5-13,-15 1-91</inkml:trace>
  <inkml:trace contextRef="#ctx0" brushRef="#br0" timeOffset="4285.3089">26058 3569 263,'2'4'0,"10"3"-15,-1 0-28,-5 13-1,4 2-55</inkml:trace>
  <inkml:trace contextRef="#ctx0" brushRef="#br0" timeOffset="4420.2463">26168 3902 227,'2'4'49,"-2"-4"-49,6-4-31,-4 11-75</inkml:trace>
  <inkml:trace contextRef="#ctx0" brushRef="#br0" timeOffset="4836.5552">26174 4131 313,'-2'0'86,"6"6"-77,-4-6-7,0 2 12,2 1-14,-4 23 2,-4 15-4,-1-3 6,5-1-1,4-4-3,-2 1 2,7-6-5,-7-4-13,6 10-84</inkml:trace>
  <inkml:trace contextRef="#ctx0" brushRef="#br0" timeOffset="5284.6114">26255 4548 392,'-5'2'10,"14"-2"-7,-11 2-2,6-2 14,-6 3-15,4 12-3,-2 13 3,-4-1 1,4 7-1,0-5-1,0-12-25,2-2-13,2-3-43,10-4-40</inkml:trace>
  <inkml:trace contextRef="#ctx0" brushRef="#br0" timeOffset="5491.7878">26363 4736 71,'6'2'24,"-2"10"-23,0-6-1,-2 1 2,-2-4 2,0 1 3,-2 8-1,0-2-4,0 0-2</inkml:trace>
  <inkml:trace contextRef="#ctx0" brushRef="#br0" timeOffset="5687.4119">26342 4939 257,'2'0'159,"9"-4"-159,-7 1-42,-4 3 2,4 0 28,8 7-123</inkml:trace>
  <inkml:trace contextRef="#ctx0" brushRef="#br0" timeOffset="6062.2144">26419 5059 174,'-6'0'82,"-3"7"-75,-11-4-2,-1-1 17,-2-7 1,-2-2-22,2 5 1,10-2 0,4-8 2,9 2-4,0-4 5,5-6-2,6 2-3,9-2 2,14 8-2,-13 4-3,10-1 3,-2 9 4,-8 2-3,-19 3 15,0-1-15,0 4 0,0 5 5,4 1-3,-12 5 1,-9 3 6,-7 0-10,-14-4-31,3-14-119</inkml:trace>
  <inkml:trace contextRef="#ctx0" brushRef="#br0" timeOffset="7022.8582">26340 4642 108,'0'0'29,"-5"3"-7,2-3 18,1 1-22,2 1-8,-2 4-5,2-6-5,-7 5-1,5-2-1,-2-1-45,0-4 15,-6-6-35</inkml:trace>
  <inkml:trace contextRef="#ctx0" brushRef="#br0" timeOffset="7419.8293">26398 4596 120,'0'8'13,"0"1"16,-10 3 6,6 5 6,-7-3-24,-1-2-1,-1-4 4,0 0-10,-5-4-1,0 0 0,-6-8-8,8-2 8,1-5-9,3-4 1,8-3-1,4-2 1,0 3 10,13 2-6,-8 4-2,8 2 6,14-5-7,0 8-2,2 3 8,-14 6-7,7-6 7,-1 10 2,-15-5-4,1 6-2,-7-2-2,2 3-1,0 2-1,-4 7 2,0 2 5,-11 4-6,-8-4-1,-1 6 0,7-3-4,-14-2-42,6-1-54</inkml:trace>
  <inkml:trace contextRef="#ctx0" brushRef="#br0" timeOffset="8840.4947">26444 4389 74,'2'4'77,"-2"-8"-66,2 8 5,-4-8 21,2 6 2,-2 0-26,0-4-8,0 2 8,-3 2 8,-1 0-10,-12 1-11,-1 2 0,-2 1-1,-8 2 1,-12 2-2,8 4-14,-7-2-3,2 2-12,9 0 9,2-6 20,7 0 1,-9-1-21,0-7 5,0-5 8,-7-2-4,1 0-8,-3 2 17,-3 0-2,8 1 6,2 4 0,14 4 10,-2-5-3,11 1-7,8-3 7,4 2 41,-4-13-29,0 4-1,0-9-9,0 1 8,-4-3-4,2-6-12,-10 1 8,3 7 12,5-4-8,-5-7-1,2 2-9,-2-4-2,3 4 8,-3-5-5,9-3 4,-7 8-6,7 12 4,-7-4 10,14 6-14,-14 2 7,3-4-3,8 8-4,6 4 8,-13 3-10,6 2 1,-3-2-3,6 2-10,-8 3 7,31 8 2,7 7 6,12-4-1,14-7-2,-1-2 0,6-3 0,6-8 0,6 0 0,8-2 0,-14-3 3,-4-2 0,-11 0-3,-13 4 0,-12 8-2,-4 0 2,-9 0 0,-13 0 0,0 0 0,-5 4-2,2-2 2,-2 2 0,3-4-1,1 0 2,-8 7-1,2-10 1,-2 3-1,2 0 0,-7 3-1,3 2-9,0-5 6,4 20-2,2 2 6,0 9 2,-6 5 0,-3 8 2,4-4-3,3-4 0,0-6-1,0-2 0,10 4 0,-10-8 0,4-8 0,0-4-3,7-1-47,5 1-29,7-21-119</inkml:trace>
  <inkml:trace contextRef="#ctx0" brushRef="#br0" timeOffset="14933.3159">30069 2330 73,'2'0'111,"3"1"-86,-5-2-4,-5 1 19,3 0 11,9 0-24,-7 1-4,0-1 1,0 0-13,-5-1 0,10 1-11,-10 1 2,0-2-4,-8 1-5,9 0 1,-10 0-6,-15 0-6,5 1 18,6-2 0,3 2 1,1-6 3,-7 5-2,13-9-2,-3 14 0,7-10 4,-4 10-4,2-10 0,6 10 0,0-1-3,0-8 0,0 4 1,2 4 0,-2-4-5,2 4 7,0 2-5,-6 2 5,2 11-2,2 24 4,-7-1-2,7 4 1,-2 4 1,0 3 3,2 1-2,-4-8-1,4 7 2,0-7-2,2 7-2,2-2 1,3-12 1,-5 7 1,-2-1-3,0-6 0,-7 8 3,3-4-1,2 3-2,2-7 0,0 1 0,0-1 0,0-2 0,0 3 0,-7-3-3,-2-1 5,4 8-2,-5 5 0,-4-2 2,1 6 1,2-11-3,6 12 0,-4-6-2,5 5 3,-3-10-1,5-8 0,-3 4 2,3-9-4,2-2 2,-13-2 0,13 6-1,-7-4 2,1 15-1,-6 1 0,3 4 2,3-2-3,2-9 1,6 0-2,-4-16 1,4 2 0,-2-3 1,0-4 0,0-1 2,0-4-3,0 3 1,2-2 0,0-2-2,2 1-5,-4-5 7,7-2 0,-5-3 0,0 2-2,0-3 2,3 4 0,-2 1 0,1 2 6,5-3-6,-1 0 0,-3-2-13,11 4 12,19-4 0,15-2 1,12-5 9,7 0-9,-11 1 3,-2-2 1,-10-4-3,-7 8 2,-8 0-3,-14 2 0,-8 0-1,-9 0 1,-7 0-8,5 0-12,-4 2-13,6-7-22</inkml:trace>
  <inkml:trace contextRef="#ctx0" brushRef="#br0" timeOffset="16140.3947">30913 2235 242,'8'4'16,"-8"-13"1,6 9 4,-6-3 29,0 3-25,4 7-21,-4-11 9,0 4-11,19 0 1,2 12 8,10-12-10,17 12 1,-4-12-2,12 7 3,2-2-6,-9-5-2,2 7-4,-24-10 5,6 6 5,-21 2-1,-12-5 0,-5 6-11,5-2 1,-5 8-7,1 4 17,-3 22 4,-6 0-3,2-4 4,-2 4-3,1 11 0,1-7 2,5 4-2,6 16 2,-5 18 15,5 12-10,5-6 3,-3 7-11,-9-6 2,3 0 0,-1 0-3,0-3 0,-5-11-1,10 9 4,-5-23-3,5 3 0,-2-8 2,2 0-6,9 5 4,-9-7 0,13 6 0,-11-14 3,1 0-3,-3-6 0,4 2 3,-6-8-4,0 4 1,2-7 0,4-4-2,-4 4 3,5 5-1,5 2 0,-5 2 3,0 2-5,-3-17 2,5-6 0,-7 0-1,6-10 1,-6 1 0,2 2 0,3 1-3,-3 0 3,7 10 0,0-9 1,-7-1-3,5-2-4,-7-4 0,0-1 2,-5-5-1,1-3 2,-10 0 6,-19-6 3,-25 2-3,5 3-2,12 10 0,-5 3-1,6 2-8,13-1-60,-9 0-90</inkml:trace>
  <inkml:trace contextRef="#ctx0" brushRef="#br0" timeOffset="17924.4604">31253 4895 283,'-12'-9'19,"8"7"4,-9-1 15,15-1 29,-6-2-8,4 2-29,0 0-2,4 4-16,-4-7-7,11 4-5,-5 3-8,1-8 6,22-4-11,20-9-10,3 5 12,6 12-9,-16-1 11,-7 2 6,-8 6 2,-4 5-1,1-3 2,-6 2-7,-2 7 6,-3-2-8,-7 1 7,-1 4-2,2 1-6,-7 1 10,-10-1-1,2 3 4,-17 7-8,-4-16-5,0 4 10,16-12-4,2 2 4,13-6-6,7 0-17,2 0-8,5 2 4,11 4 27,10 1 8,-8 2 6,9-1-9,3 1 2,-8 0 1,-4 9-1,-5-2-2,-10 10-4,-1-2-1,-9-4 10,-4-8-9,-4 1 7,-23-3-3,-33 9 7,-40-7-12,10 1-6,13-13-40,19-5-36,27-11-123</inkml:trace>
  <inkml:trace contextRef="#ctx0" brushRef="#br0" timeOffset="18231.3915">32233 5153 324,'-6'4'51,"6"-8"-51,-23-8 0,-12 2-17,-4-6 17,4 5-1,1-6-43,-3 3 16,8 0 22,18-2 6,6-2 12,5 4-11,11-6 4,2 5-1,16 6-1,9 9-2,1 0-1,9 16-1,6 4-4,-14 8 1,-6-6 2,-21 4-3,-9-1-32,-15-5-29</inkml:trace>
  <inkml:trace contextRef="#ctx0" brushRef="#br0" timeOffset="18540.6824">32481 5216 353,'-5'-3'20,"-3"3"-19,-4-4 5,-3-6 8,1 0-7,-3-6-7,17-10-12,6-2-12,17-4 2,-6-6 22,14 9 3,-8 8 3,1 17-1,3-3 11,-3 10-15,1 11 7,-1 1-8,-11 6-3,-1 11 2,-12 4 1,-12-4 2,10-10 9,-11 6-11,-5-2-15,-8-12-152</inkml:trace>
  <inkml:trace contextRef="#ctx0" brushRef="#br0" timeOffset="19446.9337">30223 2609 227,'2'4'0,"11"-3"-6,1 2 6,-3-1 42,4-4-6,12-1-4,-3 2-6,3 2-16,9-6 5,7-2-14,3 6 0,8 1-1,-19-2-4,5-2-25,-22 6-47,-11 0-80</inkml:trace>
  <inkml:trace contextRef="#ctx0" brushRef="#br0" timeOffset="19753.7326">30149 2941 134,'16'-2'0,"-3"1"8,3-3 24,3 0 11,17 4-22,7 0 4,15-3-5,15 6 18,-9-6-12,-8 2-19,-18-6 1,-9 7-8,-19-2-19,-10 6-48</inkml:trace>
  <inkml:trace contextRef="#ctx0" brushRef="#br0" timeOffset="20063.0077">30107 3296 212,'2'0'16,"4"0"-8,15 6 13,6-3 2,4-6-2,31 10-10,5-10 1,4 2-4,-13-2-8,-4 6 7,-12-2-7,-22-1-4,-11 0-32,-2 4-87</inkml:trace>
  <inkml:trace contextRef="#ctx0" brushRef="#br0" timeOffset="20362.622">30205 3566 86,'4'1'32,"8"-1"7,-4 2 1,-3 0 0,-1-4-5,10 4 7,10 0-16,-6-2 1,22 0-10,9-2-2,7 2-12,0-2 0,-10 0-6,-10 1-3,-16 6-41,-7-3-15,3 2-33</inkml:trace>
  <inkml:trace contextRef="#ctx0" brushRef="#br0" timeOffset="20642.0921">30305 3789 136,'0'4'108,"0"-4"-84,0 0-1,0 3 31,0-7-11,9 4-26,-2 1-6,15-2-8,27-3 24,9 4-25,6-10 6,-1 6-7,-18 4-1,-3-8-20,-9 9-18,-6 7-34,-9-5-10,-22 12-34</inkml:trace>
  <inkml:trace contextRef="#ctx0" brushRef="#br0" timeOffset="20880.5074">30258 4095 221,'0'-4'41,"5"4"-37,3 5-4,-1 2 22,9-4 1,11 12-14,15-9 8,16-9 3,14-7-16,5-8 2,-8 0-6,1-5-16,-6 10-47,-26 3-65</inkml:trace>
  <inkml:trace contextRef="#ctx0" brushRef="#br0" timeOffset="21165.2102">30398 4381 203,'0'-2'30,"8"2"-24,-4-2-5,5 2 21,7 4 16,17-6-14,20-6-10,3-4-2,-9 2-10,-5 0-4,5-1-16,-16 6-141</inkml:trace>
  <inkml:trace contextRef="#ctx0" brushRef="#br0" timeOffset="35758.7434">27057 4225 110,'-7'-2'34,"1"-4"-22,6 2-8,-9 4 2,7-6 10,-3 2-3,5 1 9,2 0 11,1-2-5,-6 5-2,6 0-8,-6-1-17,3 2-1,-2 2-32,-3-3-20,10 4-13,-3-8-56</inkml:trace>
  <inkml:trace contextRef="#ctx0" brushRef="#br0" timeOffset="36343.5371">26992 4209 211,'-2'-4'56,"0"2"-18,2 2-3,0 0 7,0 0-19,0 4-22,-2 2-1,0-6-13,2 16 5,-5 14 8,10 16 5,-5 4-4,4 2 1,-2-10 2,0 15-3,8-8 3,-10 0-3,6-7 4,-1 4-4,3-6-1,-6 8-2,3-4 2,-5 3 0,2-4 0,-2-8 5,0 4-3,-2-7 0,2-6-2,5-9 0,4-13 1,-7 8-1,0-12 0,2-4 5,3 2-4,-3 0 8,-6 0-4,7-4-3,-3 4 11,-4-2-4,-1-7-6,-10-1-2,9 5 3,-12-9-2,-4 5-2,-2-1-5,-3 3 2,-8 6-6,-3 3 3,-7 12-19,1-5 23,11 3 0,11-4-7,22-9-6,12 2 2,6 2-91,49-1 4</inkml:trace>
  <inkml:trace contextRef="#ctx0" brushRef="#br0" timeOffset="40629.7966">23836 1189 244,'-7'-16'55,"14"3"-16,-18 4 0,11-3 15,0 9-2,-2 3-26,4 3-6,-11-1-20,16 2-7,-7-1 5,0-3-17,2 25 14,11 11 1,12 14 8,-9 1-3,5 7 0,2-7-1,-3-5 0,-7-2 4,-4-7-8,0-7-5,-2 0-70,-7 2-31,0-4-32</inkml:trace>
  <inkml:trace contextRef="#ctx0" brushRef="#br0" timeOffset="40959.8916">24485 1604 238,'-5'0'47,"-6"-6"-45,-4-2-4,-24 6 1,-5 0-15,1 2-14,3-5-5,5-2-6,22-10 39,1-6 4,21 3-1,-4 0 14,6 2-14,18 0-1,-4 13 1,14-2-1,1 7 8,-1 3-1,-13 6-6,-10-2 5,0 9 5,-14 0 2,-2-2-2,-2 1-6,-12 5-2,1 6-3,3 0-62</inkml:trace>
  <inkml:trace contextRef="#ctx0" brushRef="#br0" timeOffset="41269.0195">24812 1557 240,'-2'3'57,"2"-8"-41,-2 7 6,-9-4-5,-7-3-17,-20 1-5,-14 0-29,2 1 7,5-4-1,11-2 21,19-3 7,12-5 2,1 0 5,16-2-3,11 0-4,4 7 0,6 1 0,5 0-2,3 8 0,-10 6 2,-9 1-3,-10 8 3,-12 2-12,-4 13-58,-16 10-20</inkml:trace>
  <inkml:trace contextRef="#ctx0" brushRef="#br0" timeOffset="41575.4511">25062 1546 247,'-7'0'87,"5"0"-43,-9 0-25,2-4-1,-5-4-8,-8 2-9,-6 1-2,-1 2-6,2-3 2,15-4 3,10 0-2,0 1 3,2-11-4,2 1 5,14-4-9,11 2-4,13-4 12,-5 9-2,-10 11-1,-12 8 3,1 3-8,-3 12-2,-11 8-10,-11 9-12,9 1-6,-10 0-37,24-10-31</inkml:trace>
  <inkml:trace contextRef="#ctx0" brushRef="#br0" timeOffset="41875.0975">25376 1504 269,'-4'0'79,"2"0"-43,0 0-17,-8 4 6,10-4-18,-2 0-3,-9-4-4,-11 4-2,-3 0-16,1-8-1,6-3 16,5 0-4,8-12-3,-2-2 4,9-6-6,5 12 12,9-6 0,9 11-4,-3 2 2,9 4 1,3 12-4,8 2 4,-7 4-2,8 4 3,-5 3-1,-16 0 1,-9-4-1,-13 5-29,-18 5-56</inkml:trace>
  <inkml:trace contextRef="#ctx0" brushRef="#br0" timeOffset="47281.6905">27191 5213 108,'0'-7'19,"-4"2"4,6 5-8,-4 0 3,2 2-5,0-2-12,0 5-2,0-10 1,4 5 0,-4 0 3,-4-2-3,8 2-1,-8 2 0,8 4-23,-4-7 4,4 6-3,1-5 3,-3 0 8,2 4 1,-4-8 11,0 8 7,0-8 2,0 0 3,10-2 9,-10 6 4,0-5 11,-3 1-9,6-1 0,-6-2 4,3-4 3,0 7 9,0-1-12,3 6-18,-6-1 3,-2 4-16,5-4 1,-4 4-1,0 2-21,6 25 12,4 8 8,4 24 2,-6-3 7,5-2-7,-3-4-1,2-20 1,-8 2 2,6-12-6,-1 6 3,-3-12 0,-2-10-5,2 9-13,9-12-84,-2-5-53</inkml:trace>
  <inkml:trace contextRef="#ctx0" brushRef="#br0" timeOffset="47603.3462">27576 5541 308,'0'0'28,"-2"1"-14,4-2-14,-17 1 1,6-3-1,0-1-6,-11 4-6,2-4 4,14-8-14,-5-6 22,18 0 2,6 0-1,-1 7-2,-1 8-3,3 3 2,-3 3 1,7 2-8,5 7 7,-10 8-3,-9 1-3,0 5 8,-6-3 6,-16 1 0,-2 2-3,-4-7-3,10-14-39,-1 7-104</inkml:trace>
  <inkml:trace contextRef="#ctx0" brushRef="#br0" timeOffset="47942.4347">27916 5518 137,'-10'2'140,"12"0"-115,-4 1-23,-2-6 3,4 6 29,-9-3-26,-5-5-8,1-1 0,-3-6-9,5-4 7,5-6-4,4 11 6,0 0 10,-5 10-1,16-12 11,-9 19-13,0-8-6,6 2-1,-6 0-5,25 0 5,-12 10 0,5-6 0,-9 12 2,5-4-2,-12 10 1,0 2 5,-12 4-6,-11 2-42,-4 0-42</inkml:trace>
  <inkml:trace contextRef="#ctx0" brushRef="#br0" timeOffset="48264.7832">28223 5502 264,'-4'6'51,"4"-1"-36,-2-4 16,-4-2 18,6-4-25,-8 11-17,-7-4-6,-8-2 8,3 2-9,-7-14-8,12 0 6,1-3-5,12-8-5,2-1-10,2-10 13,12-1 9,-1 20-9,3 11 2,-5 0 2,5 12-3,5 2 6,2 10-4,-7 4-4,-10 12-17,-10 0-69</inkml:trace>
  <inkml:trace contextRef="#ctx0" brushRef="#br0" timeOffset="49111.4596">28483 5500 207,'0'0'27,"-2"-1"-5,2 4 23,-2-1 16,0 0-36,-2 3-13,-3-2-6,1-4-5,-2 1 8,-5-2-9,-5-9 1,3-3-3,-8-5-13,7-2 0,8 3 9,8-6-5,4 0 11,0-5-1,12 18 4,5-12-6,6 8 6,6 6-3,0 5 4,1 4 0,-12 9 14,-15-5-11,-1-4-1,3 12-6,-9-2 1,0 8-2,-2 3 1,-11 11-2,-1 15-9,-22-1-69,-1 3-95</inkml:trace>
  <inkml:trace contextRef="#ctx0" brushRef="#br0" timeOffset="52592.281">26988 5755 198,'-2'2'98,"-9"-1"-82,-3-2-11,-3-3-2,-6 1-1,15-2 10,-2-7 2,1 1-3,3-7 2,6 9 1,0 1 10,2-1-17,0 4-5,0-2 2,5 4 0,-3-1-3,8-5-2,5 8-3,-5 2 2,5 2 2,-5 1-6,-1 3 5,2 4-1,-4-1 2,0 5-3,2-4 2,-11 2 0,-9 4 1,7-1 6,-9 8 6,-9-2-6,-5-2-2,-6 4-4,-11-6-83,11-4-96</inkml:trace>
  <inkml:trace contextRef="#ctx0" brushRef="#br0" timeOffset="57948.2573">26863 5947 217,'-2'0'31,"6"4"-30,-4-8 14,7 3 32,-5 1-40,10 0-7,-6 0 0,15 1 4,16 5 23,12-1-10,16-14-6,17 4-4,19-16-6,30 11 3,38-12-3,23-2-1,-23 8 0,3 7 0,-18 4-1,-27 10 1,-26 7 0,-37-9-3,-30 9-38,-26-4-50</inkml:trace>
  <inkml:trace contextRef="#ctx0" brushRef="#br0" timeOffset="59000.1087">31341 5634 275,'0'-2'43,"-2"4"-32,4 0 6,-2 1 22,-2-3-6,4 0-20,-2 6-8,10-9-5,-10 3-1,8 0 1,3 4-13,41 3 13,30-1 1,54-6 5,18 0-9,7 5 6,5-5-3,9-1 2,-11 1 2,-32 5-3,-21-5-1,-12 5 0,3-3 0,-48 0 5,-10-2-4,-32-2 8,1 2-9,-9 5 1,-4-8-1,0 4 2,0-1-2,0 2 0,0 0 0,-4-2-3,8 0-13,-8 0-11,12 0-58,0 3-2</inkml:trace>
  <inkml:trace contextRef="#ctx0" brushRef="#br0" timeOffset="61742.6444">29017 4726 137,'-9'0'21,"7"3"-21,2-3 0,-3 0 4,-2 0 6,10 1-2,-5-2 7,0 2 8,-5-2 2,5 1-20,0 0-3,-6 0-2,-5 0-9,-5 3-9,5 1-7,-3 0 10,6 2 9,1-3 4,3-6 2,4 3 5,-2 0 16,0-6 9,4 8-9,-4-2-2,-6-2 9,6-2-21,-7 2 0,1 0-7,-8-1 3,-11-4-4,2 5 1,-6-1 0,-7 3-2,-4 0 3,-5-5-1,-6 5 0,15-6 3,-4 0-3,8 0 0,-1 4 0,12-8-1,-1-1 3,-1 2-2,0-5 0,-4-2 2,-4-6-3,2 4 1,-7-2 0,7 3-2,-11 1 1,5 1 1,0-2 0,-3-2 3,9 1-2,-5-6-1,9-1 0,7-7 6,7 6-5,1-12-1,6 9 0,-9-4 3,-1 1 2,3 0-5,-12-8 0,2 2-2,1-2 1,7-11 1,-12 1-1,14 0-5,-1-5 2,10 8-1,-3 4 10,1 7-4,-8 8-1,12 0 2,-5 1-2,1 4 1,0-3-4,4 4 3,-2-4 0,4-4 4,0-4 0,4-6-4,4-2 0,-2-2 0,7-1 4,-11-5-4,8 3 0,1 1 0,5-1-8,1 1 2,6 5 3,-1-2 5,9 4-4,11-6 2,-8-2-6,-1 6 4,10-10-2,-10-2-13,1 6 13,-3-3 5,-2 6-1,0 3 2,-2-1-2,2 2 1,0 4 0,2-4-1,11 0 0,14-2-1,15-4-1,-9 7-1,-10 14-2,8 4 4,0-7-1,0 14 1,-11 6 0,0-4 2,5 12 0,-12-4-1,3 4 0,-5 4 1,11 8 1,-22 1-2,13 8 0,8 1 1,-8 7-3,-7 5 2,-12 10-1,8 2-1,-2-1 2,0 4 0,-14-3-1,12 2 2,-9 5-1,7 5 0,-14 0-4,5 18 1,-16-6 6,0 4 1,0-1-3,0-10 0,-10 2 2,6-3-3,-11-6 0,3 0 6,8-3-6,-3-6 7,3-1-2,4 7-4,0-2 6,0-5-7,11 3 0,-9 1 1,-2 5 2,-9-1-3,11 4 1,-10-2 0,2-15 1,-11 0-1,1-3 8,5 6 0,-4-13-7,-3-6 0,4 4 2,-3-17 2,10 5 3,-13-4-8,7 3-1,-16 1 2,11 6 1,-11 3-3,0-2 0,-9 7 1,29-10-4,-15-3 3,17-1 0,0-2-2,-2-1 2,7-4 0,2 6 0,-11 6 1,4 5-1,-6 3 0,-14-2-15,2-2 2,-10 4 9,6-10 3,0 3 0,2-4-4,2-3 5,10-7-20,-3 0-6,-4 1 3,4 2-39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9-07T12:50:51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28878 7533 115,'-11'-16'105,"9"10"-85,4-2 9,-6 4 32,2-2-19,2 3-12,-5 3 2,10 0 0,-5 2-1,-7-4-10,4 2-11,6 2-7,-3-1-3,-3-1-2,3 9 0,-2-9-11,-2 15 11,-3 29-2,-6 17 4,4 13 1,0 16-1,-7 19 0,14 13-1,-5 8 6,-1 21-4,8 45-1,-5-17 0,3-12-3,4 17-9,3-40 2,8-36 9,-9-17-2,8-15 3,1-2 0,-7-4-4,8-12-8,-3-16-3,3-6 11,-8-7-1,15-18-20,-13 0-2,3-13-14,5-1-48</inkml:trace>
  <inkml:trace contextRef="#ctx0" brushRef="#br0" timeOffset="1267.2374">27759 8715 216,'5'-4'10,"-5"5"-4,-5-1 9,17 0 4,-2 5-5,11 0 2,8-1 15,2-1-9,15 4-10,22-3 1,23 7-10,30-6-2,27-3 7,33-7-8,11-13 1,4 0-1,-18-6 3,19-1-3,28 2 0,-38-2 1,4 8-5,-17 3 3,-26 7-1,-32 3 0,-27 0 2,-27 6 0,-13 0 0,-15-2 0,-12 2 0,-6-2 0,-8 0 0,-3-2 0,-3 4 2,10-4-2,-4 2 0,1-2 0,-5 2-2,4 0 2,-8 0-2,-8 0 1,8 2-1,-4-2 2,-3 2 13,7-6-3,-8 0 1,-8-8-11,3 4 0,-3-4-1,-4 3 1,0 4 0,4-7 0,1 4 1,2 1 2,3 0 10,6 5 1,-3-6 9,5 6-17,0-4 4,0 4-7,2 2-1,0 0-1,0 0-1,0 0 0,0 0-1,0 0 0,0-4 0,0 8 1,2-4 0,-2 0 0,2 2 0,-6-12 0,-4-1 0,0 6 2,-3-7-2,-1-2 0,6 12 0,-3-4-4,-3-1 4,8 7 0,2 0-3,4 0 3,-2 5 0,-2-10 0,4 5 2,-2 5-4,0-5 2,2 0-5,-2 0 4,2 2-3,4-2 0,-4 4-2,2 14 4,5 4 0,5 6 2,5 6 0,-3-2-1,7 0 3,-6-3-2,3 0 0,5-7-4,-8 0 4,10-3 0,-14-2 1,1-6 0,-5-5 0,-14-6 1,1 5-2,0-2-11,2-3 8,-6 16 3,-25 26 1,-16 6 6,-4 17-7,-1-18-8,14-6-45,0-1-90</inkml:trace>
  <inkml:trace contextRef="#ctx0" brushRef="#br0" timeOffset="2174.6314">28720 8775 221,'0'4'16,"-2"-6"-15,0 7 1,-11-5 20,-10 5-22,3-3-49,-9 3 4,4-6 18,12-5 13,13-2 14,0 4 11,4-8 23,-4 5 5,5 0-32,-3 5-1,5-6-1,4 5 5,2 0 0,1 5-3,5 2 10,2 1 8,-7 2-7,3 0-6,-6 0-12,-4 1-4,-5-6 4,-2 2-1,-6-2-20,-6 8-5,-17 0 2,10-2-26,5-12 28,1 1 22,13-10 8,0-6 17,0-2 15,4-2-12,5 2-11,-1 11 3,13-7-14,-5 14-5,10-4 2,3 12-3,0 0 3,-7 3 11,-8-4-12,-17 2-2,1-4 6,-7 0-4,1 3 5,-17 9-3,7-4 0,11-4-4,7-8-15,2 0-47,3-8-96</inkml:trace>
  <inkml:trace contextRef="#ctx0" brushRef="#br0" timeOffset="3113.3378">28890 7457 236,'-2'1'60,"2"6"-43,-6-7-1,4 0 8,2 5-16,0-4-4,-4 2-4,2 1 7,-16 13-6,-6 9 4,-10 14-4,3 7-1,-10 5 0,4-6 1,10-6-1,4-16 0,8-8 1,2-4 0,8-8-1,7-2 0,-2-4 0,3-2 2,4 2-4,-3-4 1,0-3 1,7-16 2,5 1-2,7-5 0,4-10-1,6 3 3,-2-9-2,9 0 0,-2-3 2,-9-3 0,0 18-1,-13 13 7,-16 15 15,0 1 3,2 10-6,-4-3-20,2 2-12,-2 10 9,2 23 5,-10 10-2,14-4 4,4-5-1,0-3-3,11-2 0,-6-1 1,7-3-3,11 0-13,5-2-76,-7-16-185</inkml:trace>
  <inkml:trace contextRef="#ctx0" brushRef="#br0" timeOffset="3999.1387">27951 8303 231,'0'-2'80,"0"2"-31,-2 2 4,-2 1 14,4 1-22,0-7-42,-8 7-1,6 0 0,-9 3 2,-20 27 5,-33 30-9,-1 2 0,7-20 2,4-6 1,3-9-3,15-17 0,-1 4 5,3-4-7,3-4 2,15-3 0,12-5-4,-3 3 6,3-3-2,-6 4 0,6-5-2,14 2-2,-16-3 3,4 1-2,0-1-1,2 0 3,4 0 1,-10 7 0,6-7 2,0 0-6,4 3 4,-15 12 0,18 7-2,-3-2 4,10 0-2,-16-2 0,19 5 2,-1-2-4,9 9 2,15 2 0,-3-10-2,-3 3 6,-5-2-8,-2-5 0,2 8-79,0-3-7,13-4-101</inkml:trace>
  <inkml:trace contextRef="#ctx0" brushRef="#br0" timeOffset="4784.9761">28678 9721 216,'0'-4'97,"0"4"-31,-2 0-5,2 2 2,0-6-29,0 4-29,0 2 5,0-4-5,0 2 5,0 6-1,0-8-6,0 2-3,0 2 0,0-2-9,0 5 8,13 12-9,1 7 10,3 12 0,8-6 4,-1 2-4,3 7 0,2-16 2,-7 0-7,-8-13 1,-1-5 0,-11 2 1,0-9-11,0-3 14,0 5 0,4-3 1,2-9 14,1-11-14,5 0 3,1-12-1,5-1 1,0 1-4,-4-10 0,13 3 1,-2 2 1,6 0-2,-20 19 0,-6 8 2,-9 11 0,-3 2-4,1-8-70,-23 6-165</inkml:trace>
  <inkml:trace contextRef="#ctx0" brushRef="#br0" timeOffset="5926.9788">28874 7567 307,'0'3'37,"0"-3"-25,-20 0 11,-2-9-22,-7 8-1,0-2-20,6-4 14,17 3 6,-3-6 0,4-2 10,10-5 9,-7 5-16,6 5 2,5-3-5,4 3 0,5 3-1,13 1 4,11 0-3,10 9 0,-19 2 0,-8 2-2,-3 7 2,-15-12-2,-7-1 2,-2 1 0,-5-4 3,9-1-1,-11 7-1,-4 7 21,-12-4-17,8-2-3,-14-7 3,4 2-3,6-13 2,8-1 2,2 0 2,4-6 18,5 3-6,11-2-10,-3 9-5,6-10-2,10 5-3,0 0 0,5 11 2,-7 2-8,1 10 6,-17-3-8,-2-2 2,-2 14-3,0 1 9,-14 12 0,-13 10-11,-17-4-18,9-17-15,-3-16 12,7-6-2,8-11 1,14-16 33,4-7 18,10-4-1,4-11 12,16-1-17,-8 16-7,10 16-2,-14 11-3,5 12-3,-2 13-12,-7 18-70</inkml:trace>
  <inkml:trace contextRef="#ctx0" brushRef="#br0" timeOffset="6885.7751">28803 7550 230,'4'3'53,"-4"0"-47,0-9 7,2 6 19,21 0-29,8 0 0,9-4 5,9 1 0,9 1 10,11-1-3,14 3-6,25 5 4,11 0-13,3-3 4,15 1 6,-6 1-10,-31-5 6,-17-2-6,-32 0 0,-24-1 4,-10 4-1,-17 0-2,0 2 0,0-2 3,0 0-6,0 2 2,0-2 0,-2-2-4,9 2 2,-7 0 2,7 0 0,2 0 3,-9 0-4,6 2 1,3-4 0,-11 2 2,2 0 0,2 0 2,-4 0 5,2-7 6,-5-5 11,-3-10-26,-8 3 1,-2-4-9,-4-1 13,-5 3-5,2 10 6,8-5-2,-3-2 0,-7 3-2,16 6-2,9 3 14,0 3-11,2 3 5,4 0-4,-4 0-1,0 3-6,2-1 1,5 0-7,1 9 6,29 12 0,-6 1 3,15-6 0,4 2 5,-2-4-2,-5-2-3,-10-4 1,-4 7-2,-9-3-1,-11 8-5,2 1 2,-11 13 3,-13 0 2,-7-3 0,-16-3 0,-13 0-6,9-10 1,-14 4-35,-12-1-53,-1-14-150</inkml:trace>
  <inkml:trace contextRef="#ctx0" brushRef="#br0" timeOffset="7920.7958">28936 7467 254,'-2'4'34,"4"-1"7,0-3 23,-4 4 9,0-3-23,0 1-28,-3-2-4,-1 2 12,4-2-24,-37 7 5,-52 10-11,-7-3-5,-20-2 3,-32 3-10,4-13 2,1-4 9,6-7-8,23 3 8,18-3 0,7 5 0,26 0 1,16-2 0,7-5-2,-2 15 1,15-1-11,-12-2-1,10 8 6,-5-12-7,12 1 8,-16 1-2,-2 1 8,10-3-2,-4 2 2,7-3 0,12-1-1,3 1 2,12 4-1,2-1 0,0-3-2,4 1 1,-4 1-5,2-2-4,12-8 7,1-2-3,-1-10 6,1-8-1,10 0-27,-25 20 25,9-8 3,0 10-1,0 0 1,-3 2-4,6 2 4,3-2 0,-3 8 0,-1-4-1,-9 4 1,-2 2 0,-2 0 6,0 0-4,-5 1 6,0 3-5,-6 5 0,-18 18-2,-11 12-1,-1-1 0,-7-2 0,8-9 5,5-8-5,1 1 0,16-7-1,-1-3-2,17-5 0,4 4-7,2 1 10,8 0-6,3 6 6,14-2 4,4 4-4,-4-5 5,4 4-5,-4-1 0,6 6-1,5-4 1,7-6-32,15-8-18</inkml:trace>
  <inkml:trace contextRef="#ctx0" brushRef="#br0" timeOffset="8953.7855">28874 7652 182,'0'-2'79,"-5"-6"-40,3-1 18,-14 0-22,12-1-19,2-5 18,-7 2-6,-2-9-10,4-3 16,-4-12-19,7-12 4,-3-11-9,9-20-9,-4-14 2,9-22-3,8-8 0,-8 1-5,13-4 7,2 22-2,5 8 0,4-7-2,5 2-3,-9 10 4,-7-1-10,-1 7 9,-9 2-13,-1-3 15,-16 50 3,5 20-1,2 15 11,0 4-13,0-4 1,-3 7-4,1 2-10,2 0-2,-11 34 14,-12 8 2,2 0 2,-10 2-3,4-5 0,-10-4-2,2-5 5,-9 9-3,8-15 0,3-4 4,6 0-4,0-6 0,11-11 0,7-7-2,14-1 5,-12 0-3,14-7 0,-7 0 3,0 3 5,8-16-8,6-20-16,15-10 14,13-8-12,-1-2 3,10 0-10,-2 10 13,-18-3 6,7 15 2,-3 10 0,-1-4 1,-18 14 1,-3 13-2,-13 6 0,0-3-1,0 4 0,0-2-6,4 8-3,-4 2 10,23 8 0,-7-2 2,3 5-2,4-8 4,-5 5-3,7-4-1,-15-4 0,-1 0-2,1 4-45,-2 2-18,-1-1-3,11 3-25</inkml:trace>
  <inkml:trace contextRef="#ctx0" brushRef="#br0" timeOffset="10190.7441">28533 5900 162,'-2'0'25,"4"7"34,-2-9 32,-2 4-26,2 0-7,4-2-10,-2 0-2,-2-2-4,7-5-25,0-22-9,17-21-8,5-18 6,2-5-6,10-12 0,1-2-1,3 21-6,-1-10 6,0 17-5,-13 23 4,-17 21 2,-5 13 0,-9 2 0,2 0-5,-6 5 5,4 2-20,2 11 13,4 15 1,2 18 11,-2 2-5,9 0 0,6-2 2,1 5-3,12 4 1,-1-6 0,7-2-1,-5-12 5,2-11-4,-8-6 0,-8-11 3,-11-6-2,-10-6-1,0 2 0,-2-2 1,2 0 3,-2 0-8,-10-2 3,-17-1-5,-15 3 1,-14 5 2,2-7 3,-2-6 0,-5-2-3,-3-6 3,-1-6 0,5-4 1,6 0-7,0-4 4,13 6 2,26 9-2,3 6 4,14 1-2,5 8 2,-3 0-1,0-2-1,-4 0-1,4 6 1,3-4-2,-5-4-2,2 8 1,2-4-6,12 0 9,26-2 0,12-6 3,15-3-3,22 0 2,5-3 0,2-4-4,-4-5-1,-14 9-13,-24 0 15,-25 11-5,-31 0 6,4 2-2,-4 5 2,-13-1 0,20-3-1,-20 2 3,3 5-4,-17 14 2,-23 7 0,-6 12-1,-2 1 5,-13 1-3,1-4-1,-5-6 2,-12 2 1,20-16-3,20 2 0,5-8-1,13 0 0,8-7 0,13 2 0,-1 3-47,-5 2-23,10-2-38,2 2-23</inkml:trace>
  <inkml:trace contextRef="#ctx0" brushRef="#br0" timeOffset="11841.8195">28774 9999 110,'-14'-19'82,"7"1"-22,1-3-20,-3-1-2,7 9-8,0 0-7,2 10-7,0 1-7,2 0-4,-2-1-5,2 8-11,0-5-21,18 2-34,0 1-26,-4-1-43</inkml:trace>
  <inkml:trace contextRef="#ctx0" brushRef="#br0" timeOffset="13101.913">28745 8722 237,'-9'-1'41,"-1"-3"-18,2-2 8,-1 2 6,3-3-19,-2 0-9,4 0 24,2-6-1,0-1-12,-3 0-2,5-4-12,7-6-5,1 5-1,11-5 0,-1 0-2,13-1 2,-5 8 0,1 8-1,-13 0 1,-6 9-1,3 9-4,-6 0-10,2 11 4,-3 9 8,-6 6 3,-2-3-2,-3-10 1,-2-4 1,-4-9 0,-1 3-1,-13-2 0,-9-2-11,1-11-4,4-5 9,2 1-1,14-3 8,3 3 1,10-9 3,2 5 5,0 1 2,4-3-11,6 1 1,9-6 0,10 4 1,-6 9-2,-1 5-4,0 5 3,-4 9-5,2 2 5,-7 2 1,-2 2 0,-6 6 2,0 1-2,-10-5 3,-4 1 4,-4-10-4,-3 4 3,-4-10-3,2-5-1,1-11 2,1 0 0,3-3-3,3-6 8,4 8-3,6-1-5,2 8 4,0 0-5,2 6-3,17-6 3,8 8 0,6 3-1,1-3 1,-20-1 0,-5 1-1,-16-5-1,3 2-2,-2 0 2,2 1-30,-21 13-6,3 5-47,5-12-22,6-9-35</inkml:trace>
  <inkml:trace contextRef="#ctx0" brushRef="#br0" timeOffset="17766.6156">29075 8582 242,'2'4'16,"-4"-6"4,4 2 15,-2 0-6,-2-4-9,2 6-6,2-6 13,0 4 16,-2 0-15,-2 0 3,8-20-8,3-30-19,-2 0-3,2-30-1,4-12 0,3 0-5,-3 11 6,1 11-1,-3 10 0,-5 12 4,4 5-5,7 9 1,-5 8 0,-8 16 6,-4 4-6,7-2 6,-7 10-1,0-4-1,0 4-2,0-2-2,-7 2-5,7-2 2,-4 4-10,2 0 10,2 3 3,-10 15-11,6 3 11,-9 9 0,-1-3 2,-1 1-2,5-6 0,4-15 0,-7 1-2,13 3-4,-14-9 6,7 0-1,7-6-5,-8 2 2,10-4 1,4 2 3,-10 0 1,4-2 4,0 4-4,9-6-1,-7-2 2,-2-6-6,-2-5-2,10-2 6,-8-5-3,16 4 1,-3-14 0,14-5-4,2 6-10,10-4 9,-8 7-1,0 4 8,7 4-1,-19 13 5,-9 4-4,3 3 1,-13 0 0,-2 2 6,2 4-7,0-2-5,-5 6-4,5 8 5,0 14 4,-2 12 2,-2 3-1,8-3 14,-2-2-6,3-3-4,11-3-2,-12-1 1,13-11-3,-5-5-1,1 2 2,1-5-4,-8-1-4,5-4-94,-4 5-73</inkml:trace>
  <inkml:trace contextRef="#ctx0" brushRef="#br0" timeOffset="18402.3365">29426 7770 198,'-6'-4'60,"4"-1"-16,2 2 8,-9-1-5,5 2-15,4 4-19,0-2 12,0 2-7,0-2-13,-6 5 5,2-2-10,-15 5 0,-33 16 0,-17 12 3,5-10-3,6-2 0,13-2 2,7-8-3,0 3 1,3-2 0,10-7-2,0 6 2,15-7 0,-2-3 0,12-4-6,4 0 5,-4 0-18,2-2-16,4 4 4,-6-2 8,0 2 10,2 2-27,2 0-27,0 10-35</inkml:trace>
  <inkml:trace contextRef="#ctx0" brushRef="#br0" timeOffset="21382.3659">28954 7582 76,'-14'8'15,"-7"-1"-6,11 0 12,-3-3-3,5-4-14,-2-2 15,8-10 22,4-3-12,-4 0 16,6 4-16,-2-4-3,8-6-4,1 10-6,-5-3 5,4 3-14,-8 11-6,0-2-1,-2 4 0,2 0-11,5 10 10,-7-4-6,2 6 1,0-3 5,-6-3 1,4-1 0,-7 6-10,-1-2-2,-17-3 8,7-8-22,0-8 22,11-6 2,5-6 0,2-7 2,9-5 10,2-10 1,0-4 18,3 27-12,-3 6-5,-5 16-12,4 5-14,5 13-2,1 22-63,-5 16-128</inkml:trace>
  <inkml:trace contextRef="#ctx0" brushRef="#br0" timeOffset="22090.4938">29123 7211 264,'-4'-4'56,"4"1"1,4 3-24,-4 3 3,2-7-36,6 1 0,-2 3-2,-6 3-4,13-9 6,28-1 3,28 6-2,35-7 5,37 5-5,23 0 4,22 1-8,1 0 6,-8 2-2,-10 0 4,-51-3-1,-42-1-4,-32 4 0,-25 0 1,-17-3-3,-4 3 4,-4 0-2,0 3 5,-3-6-3,1-8-4,-26-5-3,3 2-16,-12-6 12,-5-3-5,-6-2 14,9-2 1,7 4 2,7 0 6,11 4 5,13 19-3,5-7 16,2 4-22,2 3-5,5 0-1,0 0-24,15 14 25,21 1-3,9 14 8,4 3-6,9 5 1,-2-4 0,-8-4 1,-12-7 2,-18-6-3,-12-3 0,-9-3-11,-8 5 7,-1 10 4,-13 26 3,-15 5 8,-11 4-9,8-6 3,4-9-5,10-1-3,2-4-95</inkml:trace>
  <inkml:trace contextRef="#ctx0" brushRef="#br0" timeOffset="23503.127">29376 9131 250,'-12'2'44,"8"1"-9,-5-8-4,-11 2 3,-14-3-26,-22-2-7,-10-12 9,-3-3-6,-16-10 5,4-2-4,6-7-5,-16-13 6,14-4 6,27-3 25,5-6-14,11-13-23,26-15 2,12-28-5,14 19 5,18 15-4,6-4 0,14-4-10,17-3 9,7 3-21,10 0 8,5 8-9,11 15-3,9 15 23,15 17 5,-17 12 0,-17 19-2,-14 16 2,12 15 0,-22 7-2,3 10-2,-21 15 4,-10 6 0,-15 20 0,-22 20 3,-27 18-2,-11-1-1,-11 5 4,-10-15-1,-10 3-2,4-8-1,8-25 1,13-12-2,8-9 1,16-6 0,-24-5 0,2 4-14,-9-7-11,-19 7-21,3 6-4,-7 2-6,0-9-19,2-3 2</inkml:trace>
  <inkml:trace contextRef="#ctx0" brushRef="#br0" timeOffset="25013.0332">31422 7640 293,'-5'5'13,"1"-5"-5,0 5 29,4-1 12,-10-4-37,6 3 0,-9 4-8,-18 0 12,-36 11-8,-20 1-6,-43 2 4,-12 2-6,-5-7 0,-21-20-5,-15-16 8,-37-18-3,-3-23 0,-13-10 0,30-22-2,24-7 3,44-16-1,39 10 22,37-1-15,33 8 11,31-30-18,54 26-1,33 21 0,79 16-1,37 6-17,49 8 18,60 18-15,-5 7 12,-23 23 0,-14 22 7,5 15-8,-26 25 5,-14 2-1,-50 8-2,-65 16-11,-45 24-10,-35 25 15,-42 4-4,-27 1 10,-13-2-3,-31-8 6,-32-11-1,-28-5 3,-21-26-1,7-20 4,-2-13-4,-5-5-2,-4-12-10,36-19-76,22-34-141</inkml:trace>
  <inkml:trace contextRef="#ctx0" brushRef="#br0" timeOffset="29288.8357">28437 8589 181,'-6'-11'74,"6"7"-37,-6 0 14,4-4-12,0 1-21,2 10 1,2-11-5,-4 4 3,4 4 6,-2-3-12,0 6 5,-2-6-1,2-2-8,0 1 8,0-8-14,-4-4-1,-5-12-1,5-6-18,-4-15 7,2 1 4,4-8 1,-3 0 4,10-8-1,-3-6 4,4 6-1,2 6 4,-6 7 0,2 13 4,3 2-4,1 1 8,2-6-8,-1-9-3,-5 4 7,8 0-5,-12-4 8,2 3-10,2 3 4,3 6-5,-5 6 1,0 2 0,0 12-2,-4 12 4,2 9-4,-2 0 1,2-3-15,0 4 3,-2 14 8,-7 16 5,-7 14-3,-1-4 4,3 1-1,-13-1 1,0-1-1,-2 3-5,-2 7-8,-11-9-6,6 2-8,1-7-16,17-21 0,9-8 8,7-10 4,4-5 7,9-4 1,-5-9 12,17-17-40,4 5 31,-7-5-6,7-2-10,-1 7 22,1-2 14,-11 0 48,5 0-8,0 6 32,-5 1-33,-10 14 23,1 11-25,-5 1-19,-2-1 1,-2 3-10,2-2-7,6 5 2,6 10-2,5 7 3,8 4 7,2 2-12,2 5 6,0-6-6,-4-3 0,4 0-2,0-9-104,-8-18-143</inkml:trace>
  <inkml:trace contextRef="#ctx0" brushRef="#br0" timeOffset="30240.8088">28520 7240 161,'0'0'98,"0"0"-26,0-2-11,0-3 5,2 7-24,-2-2-5,0-4-9,4-3-8,-4 4 7,0-26-21,0 0-6,5-12 0,1-19 4,3-6-4,-2-18 0,13-13 2,-6-5-8,3 18 5,10-13-7,2-3 2,2 22-8,-11 28 14,-5 14 0,-3 12 2,-12 12-4,2 9 2,5 0 0,-16 6 0,9-6-4,-2 9 2,2-6 0,-5 2-22,5 2 13,-5-4-6,-1 11 13,-7 12 0,-5 1 8,-3 1-3,0-5-1,-8 6 3,6-4-7,-6 3 1,2 6-3,3-2 6,-3 2-9,-1-4 9,-1 2 0,2-3-6,2-2 2,7-10-8,9-3 8,5-11 1,6 0-7,0 0 10,5 0 0,-3-3-1,0-3 1,17-17 3,10-3 0,0 1-1,0-1 1,10-6-2,-10-1-1,-2 8 2,-5 1-2,1 2 0,-7 8 0,7-7 5,-8 1-3,1 5 5,-5 4 2,1 5-6,-10 0 8,-4 6-11,0 2 0,5 0 0,-5 0-2,-7-4 0,9 12-3,5-3-5,6 16 10,14 9 3,-9 1-1,4 2 0,2-3 1,-1-1-2,-1-9 0,5 0-1,2-5-8,-4-8-127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39.5942" units="1/cm"/>
          <inkml:channelProperty channel="Y" name="resolution" value="39.58763" units="1/cm"/>
        </inkml:channelProperties>
      </inkml:inkSource>
      <inkml:timestamp xml:id="ts0" timeString="2019-09-07T13:15:51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17190 11931,'24'0,"51"0,-26 0,-24 0,0 0,0 0,0 0,-1 0,1 0,0 0,0 0,0 0,0 0,-1 0,1 0,0 0,0 0,0 0,-1 0,1 0,0 0,0 0,0 0,-1 0,1 0,0 0,0 0,0 0,24-25,-24 25,0 0,0 0,-25-25,24 25,1 0,0 0</inkml:trace>
  <inkml:trace contextRef="#ctx0" brushRef="#br0" timeOffset="2441.0751">5581 12129,'25'0,"0"0,-1-24,1 24,0 0</inkml:trace>
  <inkml:trace contextRef="#ctx0" brushRef="#br0" timeOffset="4039.821">7937 9847,'25'0,"0"0,0 0,0 0,0 0,-1 0,1 0,0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9-07T15:18:14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13045 2119 239,'-2'-6'54,"4"-1"-16,2 0-10,-2 0 2,-2-4-9,7 15 1,-7-12-10,2 8-5,0 4-1,-4-8-6,4 4 0,-13 4 0,3-2-24,8-2 2,-6 0 22,-4 0 0,-3 0-2,-8 0 1,6 6-3,-14-3 3,0 4-11,-4 0 11,-6-4 1,20 9 0,-6-6 0,9-3 0,-1 2 0,9-1 0,6-2 3,0-2-6,2 11 3,-11-6-1,9 14-2,-7-1 3,7 3 0,-3 16-2,1-1 3,4 2-1,0 20 0,4 10 0,8 10 1,-6 2-1,9-3 0,-1 0 1,7-8 3,-13 10-4,5-3 3,-5-4 0,-4-5 4,7 8-6,-5-13 9,6 2-6,-6 6-3,3 5 2,3-2-3,5-1 2,-15-10-1,5 4-1,0-7 0,0 2 1,-3 1 1,0 0-2,-2 7 0,10 1 0,-12-19 0,13 7 1,-2-5-1,-4-2 0,4-16 0,-9 4 0,7 1 0,-5-4 0,-4-3-2,0 2 2,3-2-3,-3-4 2,7 3-14,-7-6 7,0 2 4,4-6-1,-4 0-1,0-8-4,0 0 9,0 2 0,0-5-1,0 5 1,-4-8 0,4 6 1,0-1-1,-7-8 1,7 0 0,0-1-1,0-4 4,0 0-3,5 2 0,-10 3 1,12 0-2,-3-3 1,-4 7-3,9 0 1,5-6-2,-6 3 4,3-3 4,7 2 0,7-3 8,13-4-10,-9-3 0,17 0 0,1-3 1,-7 5-3,-3 2 0,-2-7 1,-22 3-2,-2 1 1,-11 8-17,-7-1-80</inkml:trace>
  <inkml:trace contextRef="#ctx0" brushRef="#br0" timeOffset="1984.9966">14010 2159 112,'-3'-6'69,"3"-6"-57,0 2 41,0 5-7,-2 2-4,0-2-13,-7 0-7,3 10-3,-10-10-19,-9 5 6,-15 5-6,-2 8 0,-5 4 0,18-13 0,0 6 1,-2 1-1,6-3 0,-1 2 0,10 2-2,12-9 1,4-1 0,4-2-4,-2-2-8,0-1 12,8 8-1,-10-5 0,2 4 1,7 14 2,-5 6 2,5 0-3,-9 10 1,-7 10 5,-15 24 3,-5 9-6,-11-2 7,9-12-10,14-15 4,1-14 3,1-5-5,7 2 3,6-11-5,0-6 0,6-8-1,1-4-3,-1 0 4,17-2 6,-1-4-5,20-7 14,18-3-15,-4 2-9,2 7-43,-4 3-87</inkml:trace>
  <inkml:trace contextRef="#ctx0" brushRef="#br0" timeOffset="2801.2647">14761 2109 155,'-2'2'141,"2"-6"-118,-5 8 1,10 3 11,-10-7-34,3 8-1,0-3-9,-12 26 9,14 5 19,-19 8-12,0-4 2,-3 6 0,-6 2-8,-17 16-1,-5 9 11,-10 1-10,-2-2-2,11-20-27,31-20 15,9-14 10,7-2-12,-2-14-17,12-2 6,-2 0 20,0-6 6,17-8 9,10-7-7,-10-8 7,13-3-8,-14 3 8,-2-5 25,2-4-29,-6 6 11,-1-6-13,-9-1 4,0 4 14,4 3-9,-8 0 2,-2 6 3,-4 8-4,0-1-4,-3 2-9,1 9 0,0-2-1,-5 6-9,-5-1-42,-9 3 11,1 9-27,-1 0 11,9 9-42</inkml:trace>
  <inkml:trace contextRef="#ctx0" brushRef="#br0" timeOffset="3260.5344">14489 1959 238,'-9'0'70,"16"-4"-43,-3 8 19,-4-8 6,2 4-10,3 0-28,4-13-2,-7 18 11,7-11-18,7-28 7,30-13-2,-15 15-8,3 2 0,-5 2-2,-9 10 2,-9 12-4,1 3 2,-17 0-3,5 7 2,-2-8-15,2 10 3,2 4 4,9-2 8,7 10 1,0-4 0,4 6-3,-9 2-13,3 9-44,-9 10-57,-3 2-106</inkml:trace>
  <inkml:trace contextRef="#ctx0" brushRef="#br0" timeOffset="3649.3404">14837 2796 113,'0'0'233,"0"0"-192,0 0 5,0 0 8,0 0-5,0 5-49,-4-3-7,4 0 6,-2 3-18,2 18 19,0 12 0,-6-3 0,4 3-10,0 2-68,0 7-40</inkml:trace>
  <inkml:trace contextRef="#ctx0" brushRef="#br0" timeOffset="4196.8862">15753 2556 240,'-13'0'36,"6"0"-36,-4 3 4,-16 1 3,-11 9-7,-7-1-9,14-5-8,14-10 17,7 1 2,4-5-1,12-3-1,4-4-3,-6-6 0,21 4 6,-6-6-4,10 5 1,7 5 0,-5 7 4,-13 5 5,-4 0 8,-1 7-12,2 5-1,-7 12-4,-6 3 4,0 0 0,-2 6 14,-16-1-10,5-1-1,-14 1-7,-8 5-11,-23-5-82</inkml:trace>
  <inkml:trace contextRef="#ctx0" brushRef="#br0" timeOffset="4721.3446">16743 2007 278,'-3'4'38,"1"-4"-18,2 3-15,-4 2-5,-3 22-4,-8 16 4,-10 18 3,5-3-1,-13 4 5,1 2-6,3 6-1,5-2 2,-3-3 0,5-14-2,6-12 0,1-7 2,12-11-4,-8-7 2,9-11-27,0-6 17,6 1 10,3-13 0,4-16-26,16-10 12,-1-4 14,15-13 6,-16 12 3,-10-1 11,7-2 12,-11 15-19,-9 8 21,-2 6-13,0 4 0,-6-2 4,-15-2-25,4 4 0,-10 5-8,-4 8-2,0 3-11,-7 10-24,4 4-27,12 4-15</inkml:trace>
  <inkml:trace contextRef="#ctx0" brushRef="#br0" timeOffset="5203.2078">16285 1835 226,'6'0'22,"0"2"46,-6-8-9,9-4-13,-1-2-20,8-10-22,9-5 8,4-2-6,0-2 1,9 2-4,-9 6-1,-12 11-2,-3 6 0,-3 3-7,-9 6 5,0-1-4,8 2-6,-4 10 9,1 9-9,1 6 12,0 3-1,0 11-20,3-1 0,5 16-70</inkml:trace>
  <inkml:trace contextRef="#ctx0" brushRef="#br0" timeOffset="5719.35">17082 2619 270,'-8'-9'57,"4"4"-13,-13-5-1,10 5 7,-2-7-39,-4 7 0,4-2 7,9 5 2,0-3 2,0-2-19,0-3-2,9-4-1,4-4-11,1 1 0,5-4-11,12 5 15,8 4 2,-12 3 0,-6 0 4,8 9 1,-2 0-4,0 12-1,-14-2-40,-3 9 15,-20 12 14,-5 10 9,-23 8 7,2-5 4,-15 16-1,16-12 7,12-15-8,17-10-1,6 4-1,0-13 5,4-6-7,0-6 2,21 6-7,-3-1 5,27-15-36,7-4-48,15-17-120</inkml:trace>
  <inkml:trace contextRef="#ctx0" brushRef="#br0" timeOffset="6348.9336">17815 1752 231,'11'-9'18,"-9"4"12,-2 5 18,2 6-4,-2-12-37,0 8-4,8-6-1,-2 6 5,21-6-1,15 1-5,-4 3 5,11 0-4,3 0-2,-15 0 3,-1-5 0,-5 5 0,-2-6 5,-11 6-8,-7 0 15,-11 0-6,0 0-5,-2 2-4,-9 2-13,11 16 2,-12 21 7,-1 7 8,-5 6 2,5-1-6,-1 7 1,8 5 1,6-6-1,0 0-1,4 3 4,12-4-4,-1-12 9,6 7-9,-8-5 1,-4 1-2,2-9 1,-11-3 0,0 6 2,-13-4 1,11-5-3,-10 1 0,10-7 0,-13-4-5,5-9-2,2-6 7,-5-1 0,-12 0-2,-20 2-19,-24-2-52,-16-10-163</inkml:trace>
  <inkml:trace contextRef="#ctx0" brushRef="#br0" timeOffset="7630.9564">14075 3352 269,'4'-3'75,"-4"4"-48,0-2 3,-2 1 7,-2 0-1,-2 3-30,4-3 1,-2 3 11,-3-3-17,-1 4 0,-8-8 5,-49 9-6,-10 6-27,-1-3-28,13 8 15,16-20 36,14 9-6,11-3 10,6-2 1,14 5-1,2-5 0,6 0-8,1-3-8,-7 3 16,7 3-8,-9 3 8,6 3 4,-6 10-2,2 15 12,0 12 10,0 20-16,-14-10 9,12 11-14,-9-6 3,9-11 9,2-16-14,0 3 7,2-7-8,-2-7 1,13-6 1,-1-1-1,-3-6-1,-3-2 0,17-7 3,-1 5 1,18-9 7,18-3-8,0 0-3,0-4-62,0 3-72</inkml:trace>
  <inkml:trace contextRef="#ctx0" brushRef="#br0" timeOffset="8118.9419">14640 3471 309,'0'4'38,"-2"-8"-31,2 12 0,-4 1-7,2 17-12,-19 41 12,4-3 2,-8 12 4,-4-4-4,7-15-1,0-5 1,8-10-2,1-4 0,11-12 1,-3-9 2,7-5-6,1-11 2,-3-2-8,2-4 9,5-2 1,6-16 4,-4-12-2,11-8-2,-16 1 2,4-9-3,-16-2-8,-5 2 5,-7 5-5,-5 15 8,1-2 12,8 5-1,-1 10 1,7 2 2,8 7-12,2 14-2,2-5-8,-2 12-96,12 17-56</inkml:trace>
  <inkml:trace contextRef="#ctx0" brushRef="#br0" timeOffset="8823.6216">14835 3880 259,'-2'-2'103,"4"2"-70,-2 2 7,-2 0 20,0-2-32,4 2-22,-2 0-6,-2 4-10,6 6 10,-4 10-3,0 8 3,2-2 1,0 6 2,5-6-6,-14-1-5,7-13-58,-4 2-20,-12-14-129</inkml:trace>
  <inkml:trace contextRef="#ctx0" brushRef="#br0" timeOffset="9575.1312">14460 3374 137,'-9'-5'70,"9"0"-44,-4-4 10,-3 4-1,12-3 1,1 3-11,-4-4-5,-2 2-4,7-8 0,-3 5-3,6-4 2,3-4-15,-4 6 3,2-3-4,0 0 4,-7 7-3,6 0 7,-6 2-5,-2-6 11,11 0-9,-5 7-2,-8 5 15,0 0-11,0 0-6,-8 5 0,4 3-24,10 18 21,4 10 3,-4 6 1,17-11 3,-6 2-2,10-13-4,2 0-14,-4-3-49,4-16-71</inkml:trace>
  <inkml:trace contextRef="#ctx0" brushRef="#br0" timeOffset="10077.2434">15697 3900 246,'2'-2'35,"-2"2"-4,0-9 25,-2 8 13,9 1-36,-14-2-17,7-4 18,-4 0-15,-7-5-3,4-6-16,-2 2 0,5-4-4,-3-1 2,1-1-8,10 12 6,0 4-6,3 2 8,4-5-11,11-3 7,14 6 4,-5 2-3,2 7 5,-6 7-1,2 4-4,-13 2 3,-7 7-9,-7 6 8,-2 2 3,-13 14 3,-5 1-3,-3-1 8,2 0-8,5-17 0,1 2-19,-1-7-77,3-8-42</inkml:trace>
  <inkml:trace contextRef="#ctx0" brushRef="#br0" timeOffset="10628.0475">16698 3573 281,'-2'-4'118,"2"8"-110,0-4 3,-9 2 0,14 4-10,-17 22-1,-12 16 0,-5 11 0,-6 11 1,0-6 1,4-2 1,12-8-3,-8-4 0,9-2-1,0-5 1,4 3-6,12-21-12,4-9 1,5-9 5,-2-3-5,-3-4 17,9-7 2,3-9 9,1-10-6,1-6 9,-5-12-2,-2-4 3,-7 6-11,-4 7 12,-7-4-4,-5 11-10,3-7 10,-2 17-3,9 1-3,-1 6-6,-4 4-5,7 8-20,-7-1-29,-7 16-94</inkml:trace>
  <inkml:trace contextRef="#ctx0" brushRef="#br0" timeOffset="11007.6435">16308 3326 367,'0'0'16,"6"0"-2,2-3 11,-2-1-1,3-6-19,9-8 5,-1-3-9,20-9-2,-11 2 2,-8 18-1,-9-1 11,9 2-11,-14 9 3,-4 0-3,0 2-3,7 5 1,2 4-3,0 1 0,-3 6 4,7 4 2,1 2-2,1 11-35,1-1-77</inkml:trace>
  <inkml:trace contextRef="#ctx0" brushRef="#br0" timeOffset="11479.4115">17188 3886 289,'-6'-6'15,"-5"-11"-3,-16 5-2,18 1-6,-9 8-1,14-10-1,0-4 6,6 8 0,2-4-1,-2 10-6,7-1 5,0 0-3,15-3-1,12 2-3,-9 5 1,2-6 0,-7 6 4,-11 1-2,-6 4 3,2-1-5,-5 5-7,-4 9 3,0 19 4,-8 5 2,-3 7 5,-14 6-5,19-6-1,-2-12-1,6-15 3,-1-10-6,5-3 3,9 0-2,3-2-2,8-1 4,35-12-10,48-24-110</inkml:trace>
  <inkml:trace contextRef="#ctx0" brushRef="#br0" timeOffset="11942.7435">18110 3435 295,'0'-5'89,"2"5"-57,0-3 10,0-1-7,7-1-23,-1 5-10,0-11 2,23-12-5,13 3 1,-2 8-13,-1 9 9,-10-4-4,-4 7 8,-14 3 0,-7-3-9,-6 14 7,12 1-6,-5 16-3,-3 19 11,-4 15 0,0 7 6,2 3 9,-2-7-10,9-18 3,-6-1 0,-1-25-7,-7-2 5,5-10-5,-9 2-1,5-2 2,-19 14 4,-6-3-4,-2-2 8,4 4-10,12-13-8,-1 4-30,5-7-33,9 3-35,6-8-103</inkml:trace>
  <inkml:trace contextRef="#ctx0" brushRef="#br0" timeOffset="13601.9058">18582 1773 199,'8'-5'50,"4"-3"-47,11-12 7,5 2 12,35-12-13,-6 4-8,11-2 11,-18 3 6,-11 13 17,-10 3-11,-1 3-11,-10 1 8,-2 8-3,6 1-14,-4 6-4,5 10-6,8 21 6,0 17 0,-9 21 1,-4 35-3,-14 3 4,5-6 0,-2 3 14,-11 11-8,-1 0 3,5 4-3,-9 4-8,-2 6 9,-7-7-9,-9 11 0,8-7 4,-2 3-2,17-9-1,-8-37-1,8-12 2,-5-1-3,16-11 1,-7-8 0,2-10-3,10-9 8,5 1-5,-1-1 0,7-7 1,-4 2 4,4-7-5,-13-2 0,11-7 0,-15 0 1,1-7-1,0 4 0,2 0-8,-7 4 1,-2-8-11,11 3 10,-7-3-4,-4 1-9,-9-3 4,9 2 14,-4-6-4,0 1 7,-3-2-5,3-2 5,-1 5 2,-10 1 3,6 2-7,-7-8 2,-9 12-37,-21-7-7,-12-6-65</inkml:trace>
  <inkml:trace contextRef="#ctx0" brushRef="#br0" timeOffset="19080.2468">23179 1542 126,'-8'0'23,"8"1"-14,0-2 6,0 1 45,8-3-15,-8 3-21,2-1 1,0 1-5,-2 0 5,2-3-9,0 3-6,-2-3 4,-2 3-7,2 0 5,-2 3 0,2-4-11,-2 2 2,2-2-3,-2 2 1,-6 2-5,8-3 2,-6 4-3,-1-7 4,3 3-10,-8 3 4,-21 5 7,-40 14 4,-6-6 0,15-3-4,8-1 0,10-5 0,8 3 4,7-10-4,17 2 0,14 0 1,0-2-3,0 0 2,0 0-2,6 2-4,-8-2-10,4 6 8,-4 6 6,0 7 2,2 13 2,-6 11-1,-1 18-1,0 16 0,-6 25 4,0 14-4,1 11 0,10-4 0,4 13-2,10 5 2,-1-9 0,13-12-1,3-9 4,0-13-3,-1-16 0,-6-4 0,-6 7 2,-5-8-2,-16 20 0,0 1 2,-6-27 1,11-8-5,0-8 2,4-7-8,0-10 8,2-10-9,5-10 6,-7 0 2,-2-8-2,10-4 2,-8 4 0,2-8-1,-4 1-3,2 0-12,3 2 12,-3-2 3,-2-3-5,0-2 6,4 1-5,-4 2 6,0 3 0,8 0 0,-8 8 0,8-4 0,-6 1 0,5-6-3,-5 1 1,12 9-4,-1-10 6,9 4 0,12-7 10,10 2 7,21-11-7,0-5-2,6-6-8,-17 5-22,-12 6-59,-20 3-116</inkml:trace>
  <inkml:trace contextRef="#ctx0" brushRef="#br0" timeOffset="20707.3522">26239 1423 200,'2'0'79,"-4"0"-27,2-4-10,2 6-8,-9 0-24,12-4 0,-3 0-10,-2 6 0,0-8 0,0 4 2,3 0-1,3 2-1,1-4-2,15 2 2,41-2 10,16-1-9,15-4 4,11 2-4,-9-2 0,-7 1-1,-20 5 3,-1-6-2,-31 3-1,-3 3 0,-17-6 4,-3 9-2,-10-2 1,-2 0-3,5 6-4,-5 2 1,12 9-4,-1 12-2,1 14 7,-12 4 4,-9 13-2,4 9 3,1 10 1,7-3-4,2 14 0,-7 0 0,6 0-2,3-3 4,3-2-2,-10-6 0,9 11 3,-7-16-3,10 2 0,-14-1 0,4-11-2,-2 0 4,11 0-2,-3-2 0,1-11 3,5-8-5,-10 2 2,5 2 0,1-8 0,-1 3 3,-7-6-3,2-8 0,1 0 2,-2-7-4,2 9 2,-5-9 0,-2 0-3,0 4 3,2-2 0,-4 0 0,4-9 2,0 9-5,0-11 3,0 9 0,3 5-2,-1-6 4,6-8-2,-8 2 0,-2 6 2,4-13-6,3 10 2,-5 3 2,2-3-4,1-1 4,2 3 0,-7-4 0,2-7 0,0 1-2,7-4 2,-5-2 0,-6 2-2,2-6 4,4 1-2,-8 0 0,2 0 3,2-7-3,-2 11 0,-3-8 0,3 4 12,2 4-11,-4-5-2,4 1 1,-29 5-4,-27-2-10,-2-3-26,0-11-9,-13 7-18,6-2 25,18 1-65</inkml:trace>
  <inkml:trace contextRef="#ctx0" brushRef="#br0" timeOffset="24533.1505">24088 1521 192,'9'-3'59,"-11"-6"-35,2 9 21,0-5 15,0 3-40,0 2 11,0 0-7,0 0-15,0 2 3,-7 2-12,7-4 0,-7 1-2,-2 1-14,9-2 15,-2 3-11,-9 21 12,-25 28 1,-19 12-1,-1 15 0,-12 19 2,4 15 2,6-11-4,22-25 0,17-38 1,3-5-2,5-8 1,-3 6 0,3-20-1,9-2 5,-2 2-4,4-7 0,0 4-14,2-9 3,0 0-2,5-4 13,-3 4 3,-2-5-2,2 0 19,17-19-2,8-13-17,-2 1 10,4-5-10,-15-2 3,10-18 12,-10-2-12,9-7 2,-8-5-1,12 17-5,0 9 4,-9 8-3,1 19-1,-13 4 13,-1 4-11,-14 8 15,7 0-17,-11 0 4,2 1-9,-6-7 0,-8 5-1,3-1 1,5 0 5,1 2-3,12 3-4,4 3-7,-2 0-1,6 0-48,4-7-39,7 5-46</inkml:trace>
  <inkml:trace contextRef="#ctx0" brushRef="#br0" timeOffset="25866.9285">23896 1664 144,'-11'-5'37,"-3"-2"4,12 3 2,2-2-9,-4-2-2,2-2-13,-5-1-5,1-6 9,-2 1-16,4-7 4,-9 5 8,-1-5-14,-1 4-1,1 3 0,3 2-1,5 0-1,-8 0-2,3 9 0,11 5-3,-2 0 3,4 0-2,-2 4-2,4-4-16,1 1 8,0 11 8,4 0 1,6 2-3,-1 5 2,5-6 4,8 4 8,2-1-7,0-6 9,-13-2-6,-1 1 3,-5-9-3,-8 5-4,11-5 0,-13 2 0,0 2-2,11-3 0,-11 4 2,5-3-4,-1-2 0,5-4 0,2 8 4,-2-8 8,0-4-5,6-6 4,-15 7-7,20-5 1,-20 3 0,19-2 1,-15 6-2,2-9 1,5 4 3,1-4-1,-8 4 0,5-2-1,-5 7 12,6 3-6,-10 2 4,-10 0-10,10 2 2,10-2-6,-20 3 2,6-6 0,8 6 2,-4-8 1,0 7-3,0-4 3,0-1 2,0-18-10,0 11 2,0-5-8,0 6 10,0 4-2,0-3 3,0 1 1,0 5 4,0 4-6,0-2 1,0 3-6,-4 1-2,2-8-12,-5 8 11,7 7 5,-4 10 3,-12 6 1,3 4 0,-1 1 1,-10 4-5,-5 6-12,-20 0-18,5 2-11,-12-8-25,13 8-33</inkml:trace>
  <inkml:trace contextRef="#ctx0" brushRef="#br0" timeOffset="26379.2663">24126 1923 289,'0'-6'114,"4"-1"-51,-8 14-12,8-14-2,-8 11-20,2-1-22,0-3-7,2 0-2,-8 8-4,4-8-8,8 16 10,-4 26 3,-4 4 1,4 0 0,12-2 4,-12-8-4,6 8 0,-6-16-15,7 1-2,-7-1-30,4-2-40,-13 0-17,3-4-82</inkml:trace>
  <inkml:trace contextRef="#ctx0" brushRef="#br0" timeOffset="31322.5525">26270 3144 269,'0'-6'64,"0"0"-23,0 1-3,0 2 30,0 4-49,0-1-9,0 0 7,-7 2-12,7-2 9,5-2-13,-10 2 2,3 0-6,2 5 3,-2-3-9,0 0 3,-11 28-19,-14 23 25,-14 21 0,-17 9-1,8 6-12,-2-3 2,6 3 11,-6-28-3,9-6-5,-1-7 6,2-10 2,13-8-5,4-2 3,3 0-18,-1-6 14,8-3-6,1-10-6,6-6 13,12-6 3,0-3 2,6-2 2,3-19 1,18-19 4,9-3 2,-11 1-7,0 5 3,0 0-4,-13 8 1,9-5 2,-23 10-2,9-2 0,5-12 0,-3-2 3,-5-8-5,15-11 9,-5 14-9,-3 0 14,3 7-8,-7 14 2,-2 12 5,-4 2-11,-5 2 5,-12 2-7,8 1 3,-7-2-3,7 3 0,-21-2 0,7 1-2,14-1 7,-7 9-5,1-6 0,2 8 2,-3-3-4,11 1 2,-2 0-5,2 3-7,0 3-19,0-8 28,2 5 3,-4 2 0,2-2 0,0 0 0,0-2 0,0 2 1,0 5 3,0-10-4,0 5 0,0 5 2,0-5-6,2 0 4,-4-3 0,4 3-2,-4 0-2,4 3 4,-2-3-5,4 4-1,3-8 2,-7 7 3,2-6 1,-2 7-3,2-4 3,-4-1-2,4 5 0,2 6 2,6 12-5,14 5 5,-6-1 0,-7 3-1,-2-5 5,6-2-4,-3 5 0,3-6 2,-4 4-4,-1-4 3,0-1-1,9-2 0,-13 4 2,5-14-2,-5 2 0,6-3-4,-10-6 2,5-2-2,-7 4 4,2-6 3,0-1-1,-2 1-2,10 3 7,5-18-3,-1 12 5,1-11-8,1-10 0,1 9 3,-5-14-2,7 6 2,-3 1-4,4-4 2,2 1-7,1 0 6,-6 2-1,8-2 0,-9 1 2,1 8-1,-3-2 2,-5 7 2,-5-1 12,-2-2-17,8 8 3,-12 3 3,2-1 1,-6 7-7,6-1 0,-6 2-5,6-2 2,-4 2-4,-1 3-5,3 0-5,-18 20 3,-20 20 14,-12 4 0,1 10 1,0-12 0,18 3-1,-4-3 0,2-4 0,6-1 2,0 3-4,0-2 2,-11 3-8,15 0-4,4-5 1,5-4-3,5-12 4,1-8-21,8-6 5,-4-1 9,6-4 0,-7-5 4,3 0-5,4 2 1,-27 5 16,0-2-13,21 1-2,-8 1-2,-8 2-51</inkml:trace>
  <inkml:trace contextRef="#ctx0" brushRef="#br0" timeOffset="31679.5521">26128 3347 123,'-2'-2'57,"-4"4"-28,12 1-20,-6-3-8,-8 14-1,-9 9 0,-10 8 2,9 14 0,-9-6-2,1-4 0,6 3 1,-1-4 1,13-14-4,-1-4-5,-9 6-60</inkml:trace>
  <inkml:trace contextRef="#ctx0" brushRef="#br0" timeOffset="35604.6732">26228 4034 214,'2'-9'40,"-2"4"-14,-2 1-10,4-6 27,0 0-10,5 4-20,-7-10-4,2 6 4,5-4-1,0 5 10,-3-4-14,7-3-2,3 4-9,1-2 3,1 6 0,4-4-1,16 0 6,-9 4-5,4-1 0,-12 6 1,4-3-5,-19 8 4,5-1-1,-6 5 1,8 5-14,-7 1 13,5 12-11,-7 10 12,-2 15-4,-20 7 7,-4-6-3,-5-1 2,-13-3-2,-6-1 8,-5-11-7,6-2 0,12-10 0,27-14 1,2-4-2,8-4 0,2 3-3,-4-6 1,6 3 1,-2-4 1,7 0 8,9 2-5,20-8 6,14-4-7,-4 5 1,6-4-5,-15 6 2,-3 2-7,-7 3-13,-11 6-34,-9-4-61</inkml:trace>
  <inkml:trace contextRef="#ctx0" brushRef="#br0" timeOffset="37738.73">24373 3780 85,'-6'8'14,"-8"-7"19,12 3 10,-9-1 13,13-7-12,-4 4-2,0 0 5,0-3-8,-8 3-12,-5-1-7,-3-5-20,-7-2 1,-8 5-2,-14-2 4,-2 9-3,3-10 0,19 6 2,-11-5-3,7-2 1,13-2 0,-7-4 1,10-5 1,-1-10-2,-11-8 0,12 0-11,-1-1 4,-11-4-11,12 2 15,-6-7 2,11 7-4,3 18 5,2 1 0,17 3 4,-8-2-7,13-4 3,22-12-15,25 4-23,14-5-26,7 6 29,-7 4-1,2 6 19,-6 8 11,-14 0 6,-4 10 1,-12 0 11,-1-2-5,1 10 6,-6 1 2,-5 5-11,6 2 8,5 6-10,-2 12 3,14 7-2,-7 1 2,3 4-3,-12 9-2,-9 1-1,-4 0 0,-23-4 1,-4-2-7,-16-3 7,-12 0 0,-22-2 0,-12-10-3,2-5 3,0-3 2,-9-5-2,1-2 0,-3-6 1,9-6 1,12-14-2,15 2 0,4-8 0,4-8-15,14-2-56,9-11-39</inkml:trace>
  <inkml:trace contextRef="#ctx0" brushRef="#br0" timeOffset="38426.6893">25619 2602 129,'-13'0'44,"-9"-1"-15,6-5 3,-11-6-9,-17-5-16,-8-1 0,-21-17-6,-3-4 11,-8-5-6,12-2 10,12-4-2,11-2 4,6 0 4,21 3 10,15 3-32,14-2 3,9-5-3,21-26-1,24 10-1,1 16-6,21 2 8,23 2-17,6 12-8,-12 19 22,12 11 2,2 2 1,0 10 6,-8 4-5,-23 7 8,-25 8-9,-18 0-2,-22 12-4,-16 12-9,-16 25 11,-21 9 4,-14 15 2,2-18 2,5-7-1,-5 7-2,5-15-2,-12-3-7,-8-15-18,4-11 8,-27-12-8,-7-3-51</inkml:trace>
  <inkml:trace contextRef="#ctx0" brushRef="#br0" timeOffset="68631.0201">5592 3298 431,'2'-7'50,"-2"4"-13,-2 3-1,4 3-4,-2 0-32,0-1 0,-2 4-19,16 33 12,17 50 7,-6 47 2,1 10 2,-8-28-4,0-20 6,-7-1-6,-2-17 0,-3-25 1,10-20 2,-16-15-3,5-10 0,-1-12-18,0-6 8,6-2 10,15-49 10,30-55 1,-10-14-9,-8-12-2,15 0-4,-19 29-19,-8 43 10,-19 26-21,1 37-24,-7 10-25,6 27-84,4 33 110</inkml:trace>
  <inkml:trace contextRef="#ctx0" brushRef="#br0" timeOffset="69059.6253">6653 3860 325,'-2'-43'5,"-2"6"24,-19 3 2,4 18 0,-4 2-24,7 7-6,3 6 11,18 1-8,-12 17-1,-20 28-6,-2 5 0,9 12 3,-2-2-1,4 11 2,2-25-2,14-9 0,9-6-6,4-8 5,7 0 1,4-16-3,7-7 2,20-12 2,12-29 0,21-26 0,0-17 1,-10-14-5,-17 22-2,-21 33 6,-34 40 3,0 6 1,-7 5-4,-2 7-27,-4 28 18,-1 24 9,8 1 8,-5 0-6,13-5-2,11-13 0,16-28-79,13-35-81</inkml:trace>
  <inkml:trace contextRef="#ctx0" brushRef="#br0" timeOffset="69275.1418">7329 3055 223,'-5'14'49,"-1"30"-40,-5 14 51,11 15-1,11 28-10,-7 30-16,6 20-17,-2-19-9,5-16-5,-6-24 1,-4 12 2,-3-25-1,4-30-4,7-22-27,7-15-61,11-15-66</inkml:trace>
  <inkml:trace contextRef="#ctx0" brushRef="#br0" timeOffset="69620.363">7762 3624 274,'-2'-3'82,"-17"23"-75,1 6 15,1 20 11,-8 29-20,-2-3 0,14-23-13,13-8-4,11-3 0,3-1 4,3-14-4,17-21 3,17-7-2,16-38-3,9-13-32,-3-8-11,-12-11 24,-12 6-18,-18 8 43,-16 15 4,-15 40 20,-2 10 40,-11 0-35,15 1-29,-2 16 5,-20 41 1,11-1 9,9-1-5,5-7-8,5-6-1,4 3-1,22-12-1,-5-16-35,25-15-62</inkml:trace>
  <inkml:trace contextRef="#ctx0" brushRef="#br0" timeOffset="69824.0416">8635 3566 217,'-2'31'0,"7"-3"-4,4-3 4,15 2 1,10-11 1,1-11 0,9-14 14,12-7-16,4-14-13,-12-9-36,-11-10-3</inkml:trace>
  <inkml:trace contextRef="#ctx0" brushRef="#br0" timeOffset="69964.8263">8861 3427 142,'-50'20'88,"-8"32"-57,-11 16 10,11-2 13,2 13-22,4 1-4,27-14-13,15-18-13,20-8-2,25-6-2,17-18-5,30-19-22,27-32-93</inkml:trace>
  <inkml:trace contextRef="#ctx0" brushRef="#br0" timeOffset="70177.3727">9143 3831 53,'12'-1'308,"5"-4"-296,23 2 33,5-12-3,5 10-29,-6-5-13,-13 3-6,0-3-61,-8 2-96</inkml:trace>
  <inkml:trace contextRef="#ctx0" brushRef="#br0" timeOffset="70774.7616">9579 3502 383,'2'9'107,"0"-6"-91,-4-3 11,0 7-19,10 29-2,5 11 0,-1-1-5,-12 0 2,-5 10 0,-4-8-3,-2-6 0,9-14-13,-10-10-15,-3 0-3,15-18-16,-4-2 30,-6-6 12,4-16-4,10-5 6,8-25 1,3-11 2,14-11 8,12-3-8,-6 12 0,-3 27 8,-8 20-7,4 13 15,-7 2 6,-1 10-18,-5 13 5,6 2-9,-5 9 0,-10 15 3,-4 2-2,-8 3 8,-8-2-9,1-8-21,1-14-17,-3-11 2,15-13-5,0-2 34,-4-6 7,15-17 0,-1-3 3,13-5 3,10-23 5,3-9-10,0 9 16,13 20-4,-31 27-13,-7 8 13,-3 14-7,13 12-1,-17 18 2,0 18 7,-4 3 9,-4-11-11,0-11-11,-3 4-1,7-5-17,13-12-54,16-21-63</inkml:trace>
  <inkml:trace contextRef="#ctx0" brushRef="#br0" timeOffset="71074.7716">10586 3743 275,'-6'3'52,"-4"-6"-19,6 6-28,-17 5 9,-21 2 5,-7-15-15,-2 3 2,6-8-4,12-7-1,10-12 4,21-1-4,-2-2 8,10-8-2,19 4 1,4 7-3,4 15-5,1 5 0,-14 18-1,7 0 4,-10 15 0,-3 10-3,1 17 0,-15-1 14,-8-8-14,-17 10 7,-6-12-7,16-16-17,6-14-16,9-10-44,11-14 10,20-35-128</inkml:trace>
  <inkml:trace contextRef="#ctx0" brushRef="#br0" timeOffset="71413.1939">10981 3108 179,'37'-58'128,"-22"29"-40,-5 24 6,-20 9-32,8-1-52,0 2-10,2 10-23,4 50 23,8 11 14,-12 24-9,-2 26-3,4-2 15,-2-15-16,2-13 8,-2-11-6,5-5-3,-3-14 1,-9-30-1,1-5-5,-6-16 4,-5-7-18,-8-2 16,-20-12-5,14-9 8,0-17-2,5-19 7,5-11-4,15-7-1,10-10 5,16 18-5,2 20 1,3 24 4,2 2-10,21 14 0,20-1-28,5 5-40,-6 0-23,5-15-62</inkml:trace>
  <inkml:trace contextRef="#ctx0" brushRef="#br0" timeOffset="71744.5432">11417 3592 253,'-4'25'3,"-3"-15"17,18 8 15,3-4-16,1-6-1,10-4 12,17 1 0,-9-14-17,23-8-6,-15-9-7,5-3-13,-15-13-22,-4 12-7,-18 2 20,-11 18 22,-9 13 5,-5-6 32,-1 11-27,-33 20-7,-8 24 11,0-1 5,2-8-6,25 7 11,14-13-6,5-11-10,17-1 3,10 1-11,14-17 10,19-6-6,36-22-4,25-27-84,-13-20-92</inkml:trace>
  <inkml:trace contextRef="#ctx0" brushRef="#br0" timeOffset="71980.7744">12258 2975 368,'2'-8'95,"-2"11"-58,-2-1 0,2 1-3,2 3-34,-2 20-12,-2 39 11,-10 31 2,-14 6 6,-3 23-5,11 14-1,9-35 0,7-11 2,4-4-3,11-11 0,-8-18-4,11-12-27,3-9-49,-1-13-60,9-21-83</inkml:trace>
  <inkml:trace contextRef="#ctx0" brushRef="#br0" timeOffset="73493.8238">24043 4650 369,'7'2'0,"-16"0"0,9 3 7,0-5 6,0 3-13,-11 17-5,4-2 5,0 14 15,-12 6-7,-8 23 8,-16 38-6,-17 46-9,-27 29 9,-36 19-9,-33 18 1,-8-17 1,-2-35-3,22-32-11,22-24 3,10-25 8,12-22-3,26-12 3,11-9 0,14-12 2,20-12 0,12-6-4,6-10 0,11-7 0,2-18 1,24-15-25,17-15 19,15-8 7,11-14 0,-3 9 6,-3 12 8,-18 15-13,-18 15 18,-14 14-9,-9 6 2,-6 5 27,-11 9-12,11-1-11,2-1-16,-14 19-9,-35 38 9,-18 16 5,12 13-1,5-12 6,13-6-9,10-13 7,11-17-8,7-7 2,9-4-8,16-2 6,22 2 0,20-4-8,51-2-70,15-17-219</inkml:trace>
  <inkml:trace contextRef="#ctx0" brushRef="#br0" timeOffset="74273.0151">19560 6907 346,'5'-27'68,"2"12"-4,-14 11 4,7 3-31,0 4-21,-5-1-16,-1 16-27,-3 55 27,-7 48 13,-15 26 9,4 10-13,1-27-9,8-21 5,2-5-5,3-24 0,4-6-1,7-21-2,-2-15-21,14-13-9,11-16-45,7-12 22,23-25 27,12-19 0,-1-13 4,5-5 25,-18 14 11,3 5 18,-19 0-4,3 14 22,-26 11-25,-12-1 24,-15 10-8,-12-12-31,-25 7-6,-24 4-1,-20 10 2,0 10-4,9 2 0,29 5 1,18 4-15,28-7-82,34 13-47</inkml:trace>
  <inkml:trace contextRef="#ctx0" brushRef="#br0" timeOffset="74722.7144">20198 7768 326,'-5'0'83,"3"-2"-56,9-15-2,-14-3 9,19 5-23,-6-9-9,16-4-2,-8 2 0,-1 5 3,-11 5-1,-4 9-4,-9 9 1,2 0-9,-7-4 6,-1 16-4,-26 14 8,-1 10 0,5 12 0,-3-6 0,9 7 3,8 2 0,12-17-6,20-4 2,-5-11-5,16-3-2,20-11-14,6-7 6,16-19 15,10-12-9,-3-8 10,-1-8 0,-3-8 2,-21 21-3,-13 17 4,-29 15-2,-9 4 15,3 3-1,-3 2-14,-18 21 5,7 7 19,-3-5-12,17-1-12,4-7-1,8-4 0,8-11-71,13-4-48,17-20-73</inkml:trace>
  <inkml:trace contextRef="#ctx0" brushRef="#br0" timeOffset="74917.6868">20847 7389 269,'0'0'139,"0"2"-78,0 2-42,2 7-15,7 35 23,-5 12 2,12 7-9,-5 5 1,-9-9-15,-2-1-4,-15-7-2,-12-9-16,-11-7-32,-11-6-44,-9-12-49,12-16-55</inkml:trace>
  <inkml:trace contextRef="#ctx0" brushRef="#br0" timeOffset="75001.732">20735 7782 215,'73'-76'65,"12"-2"-21,25 7-21,-19 24-23,-2 11-27,-18 23-72</inkml:trace>
  <inkml:trace contextRef="#ctx0" brushRef="#br0" timeOffset="75405.0214">21545 7761 208,'0'14'76,"0"6"-36,-7-13-30,2-5-8,-22 2 6,-13-5-8,5-20-58,8-4 44,10-8 12,11-6 4,16-10 1,5 5 40,14 1-27,-4 23 22,-12 19-17,11 5-14,-5 10 14,-2 19-8,1 12 19,5 27-2,-17 2 2,5 15 6,-9-3-13,-8 14-8,-15-6-8,-5-4-7,-3-1-1,-4-13-1,-6-28-9,-3-8 2,-11-10-1,-5-12-15,-5-9 15,15-16-16,3-9 24,9-5-3,20-16 3,18-18-1,23-22-43,29-11-12,19-3-15,14 6-92</inkml:trace>
  <inkml:trace contextRef="#ctx0" brushRef="#br0" timeOffset="75813.954">22147 7628 297,'-8'3'29,"4"-2"-14,-5 5 17,3 6 10,-21 16-24,11 0-18,9-10 3,7 2-3,7-6-6,-3-6 5,21-2-13,16-10 0,19-12-1,9-8-39,-13-10 10,-19 2 11,-10 1-15,-16-1 41,-13 15 7,-13 9 15,-20 9 14,-7-1-6,-18 24 15,-17 9 6,-6 18-15,9 15 4,-8 1-10,10 16 3,19-17-9,29-6 7,14-2 13,13-14-19,21-10-17,19-1 6,17-22-5,27-11-2,22-22-40,13-12-13,15-14-20,7-16-57,-14-30-86</inkml:trace>
  <inkml:trace contextRef="#ctx0" brushRef="#br0" timeOffset="76154.7887">23258 7037 288,'7'-21'89,"-7"19"1,-2 2-22,2 2-54,-5 6-14,-3 52-1,-15 51 1,-12 34 13,-19 5 1,-2-12-4,-2-10-1,-9-21 0,30-25-8,12-27 2,12-20-3,9-17-4,6-16-20,2-10-10,-2-10 16,23-22-60,0-22-20,-8-21 38,-5-5 0,-10-16-20,-4 5 80,-10 21 81,10 24-13,-11 24-6,17 22-1,5 11 8,-5 2-59,21 13-7,35 12 17,25 2-8,13-1-7,4-8-5,12-12-24,-4-9-183</inkml:trace>
  <inkml:trace contextRef="#ctx0" brushRef="#br0" timeOffset="76682.6534">23673 8003 345,'9'-3'0,"3"2"7,-6 1 12,14 1 2,16 6 2,8-3 5,-2-2 2,12-4-6,4-3-24,2-2-35,7-9-128</inkml:trace>
  <inkml:trace contextRef="#ctx0" brushRef="#br0" timeOffset="77040.9916">24483 7406 414,'0'1'85,"0"3"-52,-5 5-18,0-2 4,10 51-14,-14 24 18,-4 8-17,1-9-1,-5 8 1,3-13-6,14-17-2,4-22-7,4-11-6,-6-10-2,7-18-22,-1 0 22,15-15 17,35-31 13,13-8-11,3-18 5,17-19-7,16-4 0,-9-7 7,-9 0-7,-15 25 0,-36 56-1,-30 18-1,-10 13-3,-4 12-90,-7 30 37,-10 16-68</inkml:trace>
  <inkml:trace contextRef="#ctx0" brushRef="#br0" timeOffset="77461.4675">25405 7908 285,'9'3'88,"-9"-7"0,2-6-11,14-20-28,7-4-40,-6-9-6,-6 5-6,-11 6-15,-7 12 11,1 14 7,-9 3-4,-1 2 4,-20 14 0,-20 19 0,-6 11 0,6-5 0,12 2 0,3 7 4,14-3-4,21-12-2,8 0 2,16-11 0,9 5 0,15-11 5,12-7-1,8-4 6,3-11-9,-7-6-1,-11-7-2,-9-12 2,-3 12 0,-22 6 3,-1 7-1,-19 7-4,7 0-2,-3 7-5,-1-3-6,2 19 12,4-2 3,-2-3 0,16-6-6,-3-3-16,7-2-50,20-23-15,7-9-35</inkml:trace>
  <inkml:trace contextRef="#ctx0" brushRef="#br0" timeOffset="77685.1706">26130 7567 187,'69'-109'46,"-22"12"23,-25 51 29,-22 26 6,2 20-41,-2 1-34,-2 5-29,-7 5-11,9 41 11,-18 20 7,-6 16 11,-5 5-6,0 1-8,-4-6 4,6 0-5,-2-15-3,15-19 0,3-11-4,5 0-16,8-20-25,11-11-38,9-3-65,41-25-106</inkml:trace>
  <inkml:trace contextRef="#ctx0" brushRef="#br0" timeOffset="78038.8362">26772 7706 405,'0'0'38,"-2"2"-31,-3 2 7,-17 26 15,-20 9-11,11 4-13,-6-11-3,10-3-2,21-7 0,6-11-1,6-1-3,8-3 0,13-2 8,11-2-9,20-10-7,0-1-39,2-9 14,0-9-12,-11-1 38,-11 8 11,-29 16 16,-7 0 31,-6 6 17,-7-3-45,9 10-19,-23 11 0,-8 19 5,6-4 10,4 2-13,13-8 9,0-2-9,10-6 0,12-2-4,3-11-13,20 4-68,23-23-70</inkml:trace>
  <inkml:trace contextRef="#ctx0" brushRef="#br0" timeOffset="78473.1236">27748 7796 390,'0'6'74,"2"-6"-21,-8 6-4,6-4-24,0 4-25,-9 8-8,-9 9 8,9 5 0,5-5-3,4 4-7,6-9-11,12-5-9,-2 2 29,11-9-9,17 0 9,-6-10-28,11-10-12,-6-3-19,-8-2-14,-10-13 37,-1 10 20,-15-1 17,-14 14 8,-6 0 24,5 8 27,-5 1-32,-18 7-8,-12 14 14,-7 4-9,-10 14 11,-5 7-11,-4 6-11,12 8 0,3-18-12,25 2-1,12-11 6,8 1-2,23-1-3,13 14 0,4-13 5,48 5-6,19-12-46,14-8-100</inkml:trace>
  <inkml:trace contextRef="#ctx0" brushRef="#br0" timeOffset="268753.1642">25648 1644 193,'-6'-8'72,"6"4"-35,-8 2-1,8 4-1,6-2-5,-4 0-6,-2-2-4,0 2 2,-2 0 6,6 4-8,-6-4-3,2 0-17,-2 4 0,-6 14-5,-25 40 5,-11 30 0,-10 33 1,-4-7 0,0-16-1,4-18 0,12-11 2,0-9-2,-3-6 0,14-12-2,0-12-5,8-6-10,15-14-14,-3-4-5,4-8-10,14 2 11,-7-2-10,2-6-2,11-14-85</inkml:trace>
  <inkml:trace contextRef="#ctx0" brushRef="#br0" timeOffset="268951.1905">25240 2300 134,'18'-24'76,"7"-6"-17,-10-1-11,-1 7 0,-3 4-11,-9 4-6,-2 0 11,-7 0-11,-11-12-9,1-7-10,-12 4 2,2 4-2,-2 6-8,4-1 0,6 22-4,7-12 0,3 12-9,7-5-45,11 10-57,-9-5-43</inkml:trace>
  <inkml:trace contextRef="#ctx0" brushRef="#br0" timeOffset="269693.0557">25152 1460 127,'-6'-4'133,"6"4"-80,6 0-15,-4-5-11,-4 5 5,4 0-11,-2-2-5,8 1 7,1-16 2,16-23-18,10 0-7,-10-1 0,8 4-1,-4 7 1,-2 4 0,-14 15-2,-1 4 3,-1 5-2,-9-1 1,-2 6 0,0-3-2,4 4 1,-4 0-10,16 20 9,-1 6-2,-1 10 4,-12 8 2,-2 5-2,-8-2-14,8-6-30,0-13 13,6-5-8,17-8-53,10-5-69</inkml:trace>
  <inkml:trace contextRef="#ctx0" brushRef="#br0" timeOffset="270299.6661">25642 2191 137,'4'-6'68,"-2"1"-32,5 5 3,-3 0 10,8 0-9,1-4-18,5 5-8,-9 2-3,6 1 6,-6-4-8,-2 0 3,-3 4-7,5-4-4,-6 1 2,-6-1-3,1 5-5,-9-1-6,9 11 0,-12 28 11,-22 20 0,15-6 0,-18-1 9,12-6-8,1-4-1,10-3 2,10-12-2,-1-6-3,7-7 1,9-12-5,4 0 7,7-3 1,7-4 5,4-7 4,-2 0-10,0-6-44,-11-2-88</inkml:trace>
  <inkml:trace contextRef="#ctx0" brushRef="#br0" timeOffset="272030.4901">24547 3268 330,'-9'-2'50,"2"-1"-39,1 15-11,-21-3 0,-6 23 4,-9 41-1,-14 14 3,2-17-1,16-3-1,9-14 7,-4-2 5,8-2-11,-10 16-1,4 6-4,-3-6 2,2-4-4,13-6-12,3-21-21,16-27-9,0-4 8,4-8 36,8-4 12,3-26 9,3-5-14,11-14 4,-6-9 9,-4-7-13,-7-1-5,-8 7 7,-6 1 6,-12 7-5,-3 2 16,1 11 7,-4 28 4,15 3-2,5 7-18,-2 5-12,2 5-5,2-13-2,-4 11-14,4-3-72,-11 8-42</inkml:trace>
  <inkml:trace contextRef="#ctx0" brushRef="#br0" timeOffset="272873.4724">24454 2837 290,'0'-7'81,"0"2"-32,-8-3 0,8 8 8,-4 4-32,6-2-24,-2-2-2,0 4-5,2 2-4,-8 18 8,-3 8-2,3 9 4,4 9 0,4-7 2,-4 3-4,4-2-18,-10 9-96</inkml:trace>
  <inkml:trace contextRef="#ctx0" brushRef="#br0" timeOffset="273725.8572">24353 4048 400,'-7'0'74,"16"2"-36,-9-2-3,2 2-2,0-2-23,6 3-10,-8 2-9,0 16 9,6 19 1,-6 10 5,7 8-4,-7-10 1,-5 10-6,1-18-1,0 2-41,-6-13-40,-3-8-59</inkml:trace>
  <inkml:trace contextRef="#ctx0" brushRef="#br0" timeOffset="274394.0345">24199 3136 252,'-4'6'33,"-27"14"-23,6-4 18,-4 6-7,7 2-11,2-2-4,2-18-5,9 2 7,9-6 5,0-4 0,0 4-4,9 4 4,-18-8 12,18 4-8,-7 0-2,10 0 16,-8-6-30,11-6 13,16-28 2,23-6-14,2-14 4,-5 4-5,-2-18-1,0 11 0,-11 7-1,-18 34 1,-11 14 0,-9 9-1,-4-1 0,4 3-8,-11 7-4,15 18 6,-8 21 7,4 16 3,-10 5 6,6-11-5,0 1 1,4-14-5,4-4 1,-2-2-3,8 1-30,-6-1-108</inkml:trace>
  <inkml:trace contextRef="#ctx0" brushRef="#br0" timeOffset="276351.2122">14966 4448 98,'-2'0'91,"-9"-5"-63,4 1-5,-4-3-14,11-5-9,-2 9-1,4-2 1,-11-2 6,7-3 11,-5 8 11,-2-3-6,-4-2 4,6 5-8,0-2-7,7 4-5,2-1-4,6-2 1,-4 3 6,-6 0 6,2-4 9,-2 8 1,6-4-6,-4 0-6,0 4-12,-2-4-1,0 4-2,-1-4-4,10 4 1,-7 18 2,9 19 3,9 10 6,-1 26-4,19 3 9,7 15-6,21-6-4,1 12 2,13-1-1,4 16-2,21 0 0,-7-9 0,15-15 0,14 2 3,15-9-2,-11-19-1,-11-6-1,7-7 1,18-7 3,-12-15-2,12-7-1,31-7 5,22-24 0,-8-3 4,24-6-8,-27 10 3,-12-8-3,-14 0 2,-13 2-3,-5-1 0,-2-2 1,7-7-2,20-4-7,6-12-2,1-12 0,26-8-4,-19-3 9,-26 9 2,-29 6-50,-21-2 20,-3 5 14,-1 4 17,0-1 1,1-12 2,-3 17 3,14-19-4,19 6 0,14-6-1,-14-2 1,10 8-20,-16-7-5,-12 1-18,-20 18 14,-8 8 17,-20 7 4,-14 7 8,-1-4 6,-6-1-2,-7 0 5,24-10-5,-10 3 1,5 1 1,-4-2 0,-15 4 7,1 5 1,0-1-11,-2 5-3,2-6-6,4 1 5,3 1-2,-5 4 3,-3-2 4,4 0-2,5-5 4,17 0-6,-16-3-3,6 4 3,-15 1 0,2 2 0,-4 7-2,-16 0 2,18-10 0,-20 14 5,7-4 5,-6 2 10,8-10-4,11 1-1,9-3-10,11-1-5,-16 1 0,7 2 0,-11 3 1,-25 8 0,1 3 1,-8-3 2,-1 6 9,-5-2-5,2 2 0,0-1 0,5-5-7,2 4 3,2 3-2,-9-3-2,-4 6 8,-9-6 7,-3-5-15,-14-10-37,-17-1 26,-22 6 9,-7-5 2,-12 0 8,14-3 4,3 6-3,13 7-1,10-4 1,15 3-6,17 9-3,5 0 0,20-3-5,1 6 0,-8-3-22,7 0 20,16 9 7,8 3 4,17-4-2,-4 0 0,4-1 0,8 7 0,-6-9-2,-12 5 0,-13 0-1,-11-2-4,-7 5 3,-7 12-6,-2 15 8,-6 11 1,-9 11 1,-5-4 1,5-6-3,-5-4-7,0-2-18,0-11-26,0-7-48</inkml:trace>
  <inkml:trace contextRef="#ctx0" brushRef="#br0" timeOffset="278217.092">17151 1610 265,'2'-6'81,"2"-2"-37,10-7-7,-1-2-11,10 8-7,1-8-4,12 2-15,-1-4 7,3 7-3,-13 0 3,4 2 6,-5 2-8,1-3 2,4-5 0,13 7-6,-2-12 3,9-1-2,18-7 0,4-10 4,3 8-5,-7-1 0,7-3-1,-1 7 2,8-2-2,-6 4 0,-8 2 1,-1 0-1,6-6 2,4 3-2,0-3 1,11-1 1,-5-1 3,5 6-4,-13-6-1,15-1 7,9 5-7,16 2 0,3 7 0,9-3 0,1 13 0,-16-5 0,-10 10 0,-12-1-1,-5 0 2,1 5-1,2-2 0,-11 0 1,10 6-2,3 4 1,19 2-3,10 9 3,9-7-10,-2 12 6,-3-7 1,19-5 1,-12 8 0,0-10 2,-1 4 0,-19-7 0,0-4 1,4 3-1,-1-3 0,-12 4 1,3-1-2,4 6 1,13 2 0,-17-2 0,-7-5-1,-7 5 1,0-3-1,20-7 2,-8 9-2,12-11 1,-8 5 0,4-3 0,-2 10 0,3-4 0,5 2 0,-10 12 1,-11-6-2,-9 0 1,2 2 0,1-1 0,9-2 0,-22-6 0,-1-1 0,4 1 0,-16 1 0,7-1 0,-1 7 0,-10-4-2,-8 4 2,6-2 0,-11 2-1,8 0 2,1 2-1,-9-2 0,3 3 0,-7-7 0,10 8 0,-14 1 0,6-7 0,-14-3 1,-18-6-1,1-3 0,-22-2 1,10 2 1,-4-4-1,6 2 2,-4-2 4,2 2-5,0-5 8,-9-8 0,5-13-10,-10-6-7,-3-4-4,-8-2 8,-6 1-12,4-6 3,-4 13 10,6 6 2,7 10 1,5 4 2,9 1-1,-1 9 4,3 0 1,4-1-7,-2 2 1,5-1-1,-3-1-3,-2 2 1,2 4-11,9-5-1,-16 0 7,12 7-17,5 12 24,-4 7 1,1-1 0,5 9-1,1-5 0,3 3-1,7 0 1,-6-6 0,4 5 0,-7-10 0,-5-7-1,-22 4 0,-14-3-14,-15 17 3,-27 0-20,-27 8-51,-17 0-14</inkml:trace>
  <inkml:trace contextRef="#ctx0" brushRef="#br0" timeOffset="284990.4146">23082 2590 59,'0'2'30,"5"-2"-4,0 0 0,-3-4 2,0 4-13,11-7-12,12 2 7,-17 3-9,4-1-1,-12 6-22</inkml:trace>
  <inkml:trace contextRef="#ctx0" brushRef="#br0" timeOffset="285445.1204">22965 2601 175,'0'-4'22,"-3"2"4,3-5 5,0 4 4,0 1 4,3 6-14,-3-4-16,4 0-9,5-4-13,6 11 7,28 4 4,21 5 4,30-2 9,18 6-11,8 0-1,7-4 1,22 3 0,-13 0 1,13-6-1,-1 1 0,-30-11-14,-25 5 8,-39-7 3,-29-2 3,-25 1 2,-10 0 6,4 0 6,-3 0-13,9-4 14,-2 6-4,2-2-7,0 2 2,0-6-6,2 8 3,-4-6-3,2 2 2,0-2-4,0 6 2,0-6-2,0 2 0,0 2-9,0-4-19,-2 0-38,0 7-31,-39-2-18</inkml:trace>
  <inkml:trace contextRef="#ctx0" brushRef="#br0" timeOffset="285955.1326">13916 2438 58,'5'0'53,"-1"2"-33,14 4 4,2 3-18,-2 3-6,4 11-8,5 3-13,2 2-28</inkml:trace>
  <inkml:trace contextRef="#ctx0" brushRef="#br0" timeOffset="287057.1295">14119 2490 120,'0'-8'77,"0"-4"-30,2 0-16,-4 9 21,0-8-19,0 9-24,2 2 6,0 2-14,0 0-1,0-2-1,2 0-10,4 14-2,21 14 4,2 9 5,0 9 3,9 12-3,-5 0 4,-4 7 0,0 4-8,-6-5 6,-1-10 1,7-4 1,-2-4-1,-5-7 1,7-13 0,0-1-1,-9-2 2,9-9 2,-2-5-2,-2 0-1,4-7 3,-10-2-2,6 2-1,-7-4 0,6-4 3,7 6-2,8-5-1,9 5-3,-3-5-1,11 1-9,-5 1 2,-13 8 11,2-7 0,0 2-1,-15-3 1,-5 0 0,7 3 0,-16 0 1,6-14-1,3 4 1,18-6 1,-7-4-1,-4 8 0,-15-6 3,-1 7 17,-5 2 1,1-7-10,-14 6-4,9 4 11,3 1-3,-5 3-16,7-3 1,-7 5-1,0-5 0,0 2 0,0 3 0,0-10 2,2 1-2,-2-4 0,13 0 0,-13-2-1,2-2 2,5 0-1,-14 2 0,7-5-4,7-3 1,-14-6-8,5-5-3,-4 16 14,-3-3 2,2 6 2,0 1 7,3 6-6,4 8 7,-2-2-9,4 0-2,-4 2-2,8 0 1,-6 0-1,0-5 0,-2 5 2,4 0 5,-2-5-1,-4 1-2,-3-1 11,5 2-13,9 1 4,-18 0-5,11-7 3,-4 9-3,4-7 2,0 3-1,0 4 14,0-5-1,0 2 2,0-1 5,0-6-14,0 3 0,-8 0-7,8 0 0,0 7 0,0-1 1,0 1-1,0-3 0,0 6 1,0-3-1,0 1 0,0-1 0,0-4-3,0 4-8,0 0-49,-19 7-95,-47 26-78</inkml:trace>
  <inkml:trace contextRef="#ctx0" brushRef="#br0" timeOffset="374302.9689">13680 5733 146,'9'-11'34,"-3"-2"3,-1 4 34,2-4-33,2-6 3,-5 1-20,0 2-1,7-1-7,1 4-7,-6 9-5,1 0 0,-7 4-2,-2 3 1,2-6-8,0 6 3,-7-3-2,5 0 6,0 0 1,-7 1-8,-5 7 8,-21 29 0,-46 22 0,-23 26 3,-50 19-2,-40 23-1,-16 15 5,-73 15-5,-31 9 10,-18 28 6,42-41-9,47-23 11,49-6-15,36-18 1,13-23 5,9-18-8,15-16 3,21-9-4,15-14 2,27-14 0,25 0-2,9-12-1,15 2 0,9-2-7,0-2 2,7 1-1,2-6 1,10-19 0,26-28-11,34-12 9,7-14 5,7-6 6,4-3-3,-13 13 0,-14 12 0,-20 9-1,-5 4 1,-7 6-11,-24 22 11,-5 5-6,-18 20 4,9-2-3,-12 7-12,10 2-3,-25 31 16,-31 29 4,-19 16 1,-29 15 2,-10 3-1,8 0 4,-4-8-2,-2-11 6,12-17-8,37-21 1,36-30-1,27-13-1,6-9-2,5 2 0,7 0 1,24 4 17,32-5 9,26-4-9,16-1-4,10 6-12,-3 4 5,-8 11-6,-26 13-2,-18 3-5,-16 8-16,-5 5 3,-2-4 12,16 2-38,10-2-28,26-8-50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9-07T15:36:27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10430 10031 300,'15'-29'35,"-4"17"-16,-11 14-10,0 0 37,-6-8 11,1 3-19,5 0-14,-2 3-12,-2 3 3,-14-8-14,-29 15-1,-29 14-5,-22 5-18,0 20 4,7-13 8,17-8-4,21-3 8,20 1-8,8-7-13,13-5-1,20 0 10,21 5-11,28-3 27,30-12 3,35-16 9,30 8 2,-5 4 0,-10 16 5,-37 10-16,-44 20-3,-48 21-6,-41 38 9,-54 18 10,-42 7-7,-18-11-3,4-17 2,30-17 1,14-30-3,19-24 5,18-10 3,-4-19-7,9-13-1,10-15-49,27-17-58,40-18-61</inkml:trace>
  <inkml:trace contextRef="#ctx0" brushRef="#br0" timeOffset="271.2382">11348 10036 374,'7'-20'40,"-1"12"-7,-6-1 8,5 14 8,-5-1-31,-5 2-18,10 26 0,-5 57 0,-11 29 0,0 14 3,-1 10-3,8-21 4,8-22-4,6-22 0,1-7 0,7-18-1,-3-22 1,3-9-22,-5-14-49,-2-12-33,1-13-51</inkml:trace>
  <inkml:trace contextRef="#ctx0" brushRef="#br0" timeOffset="448.2299">11241 10550 372,'-4'-8'69,"8"8"-22,0 1-35,25-9 10,41 2-16,34-1-4,21 14-1,-11-9-1,-16 4-4,-2-4-79,-16-1-83</inkml:trace>
  <inkml:trace contextRef="#ctx0" brushRef="#br0" timeOffset="930.8902">12184 10654 221,'5'-2'201,"-3"2"-201,11 0 1,10-4 5,12-11 28,23-17-34,15-18-6,-10-8-22,-25-3-18,-18 12-9,-31 17 4,-16 9 51,-15 18 0,-3 10 8,-17 7 6,-21 20 11,-4 17 7,-9 15-11,25 6-10,15 1-5,27 3 6,16-13-8,24-15 1,25-9 0,22-23-2,45-16 17,12-20-20,15-22-15,-5-14 13,-9-10-4,-25 1 3,-22 9-4,-36 24 2,-20 24 5,-15 14 2,-4 4 7,-15 27 0,-23 22 0,-12 13 6,19-1-5,10-7-10,22-11 2,26-16-2,12-21-21,16-24-12,13-32 1,21-26-48,-7-20 18,-9-21-6,-3-25-19</inkml:trace>
  <inkml:trace contextRef="#ctx0" brushRef="#br0" timeOffset="1118.8679">13321 9849 163,'0'-31'101,"-14"20"-18,12 4-14,-9 8-19,18 1-37,-7 13-13,-9 23 1,-5 38 10,1 42 30,11 13-28,-12 11 10,12-12-22,2-14 0,2-23 0,-2-23 2,3-20-6,4-22 2,-3-16-66,-2-16-34,-4-16-27</inkml:trace>
  <inkml:trace contextRef="#ctx0" brushRef="#br0" timeOffset="1292.1527">13014 10357 295,'0'-2'99,"13"0"-63,38-8-20,43 2 24,28 1-24,5 10-14,-4-8-2,-36 5 0,-31 0-30,-34 5-47,0 4-67</inkml:trace>
  <inkml:trace contextRef="#ctx0" brushRef="#br0" timeOffset="1629.2342">13965 10369 330,'2'-2'29,"-2"2"-27,5 0 4,-3 0 18,2 16-22,6 4 6,5-8-5,14 0 3,18-9 5,22-15-11,9-9-11,-9-4-8,-17 2-6,-31-3-4,-11 10-23,-26 2 14,-11 8 35,-13 12 3,-18 15 27,-13 12 7,-18 17-3,-10 17 11,-1 0 0,15 1 3,35-7 0,29-23-27,23-1-6,34-2-2,36-12-4,46-18 7,34-19-13,4-12-36,-12-8-18,-37-1-46,-24-4-116</inkml:trace>
  <inkml:trace contextRef="#ctx0" brushRef="#br0" timeOffset="1936.785">15296 10614 370,'7'5'57,"22"2"-54,18-11-2,11 0 26,19 1 4,13-8-23,-3-6 0,-21-1-7,-5 4-1,-26-4-80,-19-4-203</inkml:trace>
  <inkml:trace contextRef="#ctx0" brushRef="#br0" timeOffset="2049.2269">15410 10407 371,'69'-16'8,"33"6"-8,21 6-83</inkml:trace>
  <inkml:trace contextRef="#ctx0" brushRef="#br0" timeOffset="2844.4219">17828 9789 253,'43'-24'68,"1"11"-16,-21 4-15,-19 6 7,0 5-6,-10-2-27,-1 1-2,3-1 14,-14 0-12,-42 6-4,-19 2-7,-12 7 1,-11 6-3,6 5 2,9 15-2,14 5 2,36-13-7,31-4 3,12 0 0,21 10 3,4-19-1,10 2 4,1-2-1,-2 4 0,-11-2 0,-7 5-2,-11 17-4,-15 16 5,-23 16 4,-13 20-4,5-4 0,12-17 0,12-9 3,11-14-2,9-17-1,3-9 0,7 0 8,8-11-5,15 2 2,30-14 0,37-11-5,25-14-50,24-28-39,2-6-56</inkml:trace>
  <inkml:trace contextRef="#ctx0" brushRef="#br0" timeOffset="3107.1057">18473 10379 124,'-3'-7'282,"8"12"-222,2-5-40,-1-5 0,32-2-9,24-1-10,23-2 3,9 8-4,-3-6 2,-17 4-4,-3-3-65,-4 4-116</inkml:trace>
  <inkml:trace contextRef="#ctx0" brushRef="#br0" timeOffset="3741.9533">20106 10363 251,'2'6'43,"6"-10"-9,-16 4 11,8 0-4,0 0-37,-2 2-1,2-2-3,-8-4-3,-19-2-15,-2-4-8,4-6 17,1 1 7,19-4 4,5-1 5,5 1 11,8 1-13,12 4 3,8 9-4,7 1 6,-7 6 9,6 8 7,-15 0-7,-6 5-4,-5 10-8,-10 12 9,-17 7 4,-13 19 0,-6-3-7,-7 3-11,-3-15-1,17-24-1,4-4-16,8-10-56,12-13-62,20-11-108</inkml:trace>
  <inkml:trace contextRef="#ctx0" brushRef="#br0" timeOffset="3953.1056">20686 10325 366,'5'-2'38,"-3"2"0,9-2 27,27 6-31,24-6-22,10-2-6,28-1-5,-2-10 3,0 3-4,-16-12-1,-15 8-7,-13 2-64,-19 2-46,-12-1-124</inkml:trace>
  <inkml:trace contextRef="#ctx0" brushRef="#br0" timeOffset="4494.5624">22309 10215 124,'-2'0'149,"-10"6"-142,-19-1 1,-11 2-1,-12 3-7,-2-4-9,10-4-30,17-2 7,16-12 13,22 2-35,-5-7 33,11-2 21,14 1 21,2 3 2,19 2 12,-5 4 5,1 7-1,-6 4 15,-11 2-17,-11 8-22,-7 7 1,-11 6-3,-11 13 26,-9 5-7,-11-8-11,-5-9-9,1 1-10,-5 1-2,-3-5-2,-9 0-88,8-7-65</inkml:trace>
  <inkml:trace contextRef="#ctx0" brushRef="#br0" timeOffset="4750.3558">22824 10297 304,'0'-6'91,"0"8"-35,4-4-5,3 4-4,15-6-38,45-3-1,31 6-8,3-1 0,-1-2-2,-13-3 2,4 2-3,-13 3-30,-8-6-33,-24-2-108</inkml:trace>
  <inkml:trace contextRef="#ctx0" brushRef="#br0" timeOffset="5364.6662">24623 10319 294,'-5'2'0,"-1"-7"-9,-8-2 9,1-1 4,-3-11-1,12 0 0,4 3 38,4 0 6,10 2-23,1 4-2,12 1-12,2 4-10,4 12 3,6 1-3,3 6 0,-22 7 0,0 4-9,-14 16 9,-8 5 1,-11 6 2,-7-4 14,-16-1 1,3-7-5,-9-17-10,17-10-3,0-9-15,7-1-74,3-15-114</inkml:trace>
  <inkml:trace contextRef="#ctx0" brushRef="#br0" timeOffset="5567.3663">25345 10265 298,'11'-4'94,"16"1"-35,16-4 3,1 5-10,20-3-48,19 8 2,6 3-6,9-3-3,12 2-29,-17-10-72,-8-4-110</inkml:trace>
  <inkml:trace contextRef="#ctx0" brushRef="#br0" timeOffset="6172.2494">26691 9230 357,'8'-6'42,"-6"10"-38,0-10 19,9 4 7,11-3-15,16 0-15,0 1 2,9 1 0,1-6-2,2 9 0,-5 0 2,-3 2 0,0 5-1,-15-2-1,-5 9-1,3 8 1,-8 18-9,-1 20 9,-9 10 5,-5 15-5,4 3 10,4 16-2,3 30-8,3 6 7,8-15-6,0-10-1,10-13 2,-5-20 2,-7-14-4,-9-20 0,-3-11 1,-10-10-2,0-6 1,-2-1 0,-14-2-2,-7 9 5,-10-2-3,-18 9 0,-7-4 3,-12 2-3,-7-8 0,19-2-4,-7-2 0,9-11-20,3 3-32,-1-11-53</inkml:trace>
  <inkml:trace contextRef="#ctx0" brushRef="#br0" timeOffset="9422.1631">17579 11640 63,'-7'-7'111,"3"4"-60,-4 3-22,14-4 15,-14 0 0,16 4-19,-8 4 1,0-8-3,4 4 1,-4-1 3,2 1-6,-2 3-2,-2-9-11,2 12 3,0-6 6,-4 0-10,4-2 4,-6 2-7,4 4 9,-13-9-4,-18-2-9,-10 7 0,-1-1 0,-12-2-12,2 3 0,14 3-2,3-3-2,1 1 8,5 7 1,8 0 5,19 0 1,4-8-3,0 2 3,0 0 0,13 20 1,1 4 3,1 5-3,1 6 7,8 16 1,-10-1 0,-8 18 2,-24 12-7,-22 13-1,-16-1 1,-4-2-1,7-12-1,2-8-1,15-17 1,14-10-3,20-12 2,8-7 0,10-12 4,22 2-3,8-19-1,12-9-3,14-1-20,-7-12-13,-1 10-75,11-6-82</inkml:trace>
  <inkml:trace contextRef="#ctx0" brushRef="#br0" timeOffset="9997.571">18767 11721 389,'4'-4'71,"3"1"-35,-12 3 0,10 4-4,-7-4-18,-3 4-13,5-8 0,-4 4 4,-5 0-5,-31 3-3,-9 6 0,-22 12-1,6-4 2,5 9-9,6-6-5,25-5 5,25-4-14,-10 2 6,14-6 2,4 5 2,6 3 15,1-5 0,2 4 1,1 5 9,4 4 1,-14 7 6,3 16-5,-7 18-1,-25 19 6,-8-1-5,-9 0-6,-1-13-2,5-14-2,20-25-1,11-9-1,5-18 2,9 0 0,4 1 1,11-7 2,23-3-5,20-6-2,13-3-40,18-6-47,2-3-78</inkml:trace>
  <inkml:trace contextRef="#ctx0" brushRef="#br0" timeOffset="10230.978">19090 12162 120,'-12'-4'284,"18"4"-237,-6 2-6,4 4 30,-2-6-18,7 2-39,3 0-8,27-4-2,24-6-4,-7-2-9,-10 3-37,-1-7-48,11 0-105</inkml:trace>
  <inkml:trace contextRef="#ctx0" brushRef="#br0" timeOffset="10561.9697">20000 12166 267,'2'-4'143,"-9"2"-128,0-4 2,-4-10 2,0 1-6,0 2-13,2-1 2,7 3-2,4 6 0,2-2 1,8 2-3,3-4 4,10 5-2,-8 6 7,15-2-5,-6 4 13,1 6 1,-2 4-4,-7 9 5,1 10 2,-5 8-8,-3 3 5,-11 0-16,-11 4 4,-9-15-4,-3-1-20,-6-11-16,0-7-36,8-8-56</inkml:trace>
  <inkml:trace contextRef="#ctx0" brushRef="#br0" timeOffset="10839.1339">20963 12068 311,'0'-2'99,"9"2"-71,-5 7 21,12-11 26,26 10-52,20-6-18,19 0-3,-8-7-4,-2 7-49,-1-9-168</inkml:trace>
  <inkml:trace contextRef="#ctx0" brushRef="#br0" timeOffset="11197.5756">22035 12087 348,'-11'-4'15,"-1"-4"-15,-12-12 0,4 4 14,16 2-14,-1 4 1,10 3-1,-3-2 8,22 1-5,-8 0-3,13 4 2,0 6 0,13 10-2,-11 8 5,0-2 1,5 22-1,2 4 17,-18 3-1,-13 0-5,-12 0 10,-10-10-5,-12-4-18,-15-8-3,1-10-6,-5-10-37,3-5-51,14-11-91</inkml:trace>
  <inkml:trace contextRef="#ctx0" brushRef="#br0" timeOffset="11409.2889">22697 12128 158,'11'-6'236,"27"-1"-234,-5 6 2,10-5 15,17 2 17,5 4-34,-3-4-1,-2 4 0,5-3-1,-5 2-10,0-6-91</inkml:trace>
  <inkml:trace contextRef="#ctx0" brushRef="#br0" timeOffset="11641.2573">24008 12163 174,'-11'-5'0</inkml:trace>
  <inkml:trace contextRef="#ctx0" brushRef="#br0" timeOffset="11849.8608">23923 12105 143,'31'-1'21,"9"1"18,5 8 6,-3-3 0,1 1-2,-16 12-9,-12-5-6,-9 5 0,2 4 5,-16 10 4,-7 9-6,-12 6-8,-8-3-10,-1-12-12,0-16-1,0 0-19,12-8-40,13-6-69,9-10-116</inkml:trace>
  <inkml:trace contextRef="#ctx0" brushRef="#br0" timeOffset="12061.4082">24694 12201 275,'0'5'174,"5"-5"-148,8 0-19,12 3 42,6-3-28,18 7-20,6-5 3,3-4-4,7 2-2,-3 0-21,-2-2-75,6-3-67</inkml:trace>
  <inkml:trace contextRef="#ctx0" brushRef="#br0" timeOffset="12552.0986">25661 11648 429,'8'-10'48,"-4"14"-14,-4-4 2,9 0-10,22-4-25,16 4-1,10 2 2,1 2 1,-2 0-2,-2 2-1,-12 8 0,-11 4-4,-4 3 4,-7 7-4,-11 4 3,-9-1-3,-11 18 4,0-1 0,-9 8 2,4-2 1,7 0-2,5-1-1,15-7 2,5-8 0,1 1 0,8-4-2,-7-15 1,-7-2-1,-7-16 0,-8-2 0,4 0-1,-13-5 3,-37 5-2,-30-3 0,-33 3 0,-1-2-2,27 7 1,14 8-73,5-1-135</inkml:trace>
  <inkml:trace contextRef="#ctx0" brushRef="#br0" timeOffset="13463.9325">18281 13055 241,'2'-9'101,"5"15"-46,2-6 12,-9 3 3,-2-12-21,6 13-28,-6-4-12,2 0 1,0-4-6,-4 8-1,-1-6-3,-15 0-5,-9-8-16,-11 14 4,-7 2-1,5 3 3,3-4-7,12-1 11,23 2 3,2-1-21,6 2 4,6 0 13,5-4 12,1 13 3,3 0 3,2 0 10,-3 10 4,-1 2 1,-5 17 9,-12 18-8,-5 7-4,-21 13-12,-15-4-1,-3-1 0,-8-8-1,19-6-3,6-26 0,25-10-1,2-15 0,14-6 2,14 1-2,30-14 5,33-20-5,17-3-7,-15 0-22,-3-5-26,-19 2-61,-5-9-103</inkml:trace>
  <inkml:trace contextRef="#ctx0" brushRef="#br0" timeOffset="13673.6564">18959 13357 326,'0'1'114,"2"-1"-60,-2-1 10,11 2-7,0-2-46,20 1-10,5-6 2,2 1-3,6-2-37,16 1-106,5-11-246</inkml:trace>
  <inkml:trace contextRef="#ctx0" brushRef="#br0" timeOffset="14040.1991">20129 13305 257,'2'6'89,"0"-8"-65,-6 7 13,2-5 34,-19-9-54,4 9-16,-1-8-1,5 2 0,13 2 0,-2 0-1,4 0-14,6-10 10,11 5 5,4 4 0,4 1 0,10 8 4,-4 8 11,5 4 1,-5 14-4,-6 4 4,-2 6 11,-19 2 0,-2 12 1,-24 4-4,-7-6-12,-13-3-6,-6-7-6,13-17-4,4-4-36,21-21-47,18 0-70</inkml:trace>
  <inkml:trace contextRef="#ctx0" brushRef="#br0" timeOffset="14242.7393">21252 13453 280,'0'-8'233,"0"0"-177,2 8 5,7-2-14,5-6-35,28 2-9,16 3-2,9 3-1,9-5 0,-1-4-4,-1 2-25,-9-1-36,6 2-80,-9-8-206</inkml:trace>
  <inkml:trace contextRef="#ctx0" brushRef="#br0" timeOffset="14625.8951">22291 13314 298,'29'2'57,"-25"-2"-6,-6-2 15,4 2-18,-2 0-43,-2 0 0,-11-3-5,-12 3-5,-17 8 5,18-13-2,8-4 2,7 6-1,5-4-7,6-1-12,18-11-3,20 4 6,2-1 16,12 16-1,-7 3 2,-5 10 12,5 0 8,-5 14 4,-13 3-16,-8 14 5,-19 0 7,-12 14-3,-1 7 2,-9-3 0,-11-4-13,-7-8-2,5-14-4,6-12 0,-2-9-1,0-10-59,20-10-52,16-2-67</inkml:trace>
  <inkml:trace contextRef="#ctx0" brushRef="#br0" timeOffset="14822.1317">23065 13473 428,'19'-8'35,"16"-4"-6,2 2 24,3 6-32,18 2-19,-6 0-2,-2-3 5,4 8-5,15-1 0,-11-7 0,0 8-17,-2-3-110</inkml:trace>
  <inkml:trace contextRef="#ctx0" brushRef="#br0" timeOffset="15172.0335">24068 13508 281,'13'-3'85,"3"1"-41,-10-5 23,13 0-17,-17-1-41,15-2-8,-3-2-2,-1 6-6,12 0-16,-3 0 11,0 6 3,-15 4 8,2-8-1,-3 10 4,6 0-2,-1 10 5,2 8 1,-13 12 8,2 8-8,-4-2 9,-13-3 12,-12 1-14,2-10-3,-4-14-7,0-2-2,-19-9-1,-24 0-10,7-3-27,30-1-32,8-1-79</inkml:trace>
  <inkml:trace contextRef="#ctx0" brushRef="#br0" timeOffset="15434.9747">24938 13626 333,'2'-7'39,"13"-8"-8,-15 7 21,11 1-14,-11 0-36,9 5 0,-2-3 2,15 8-2,3-1-2,15-2 5,8 12 2,18-8 12,-20 1-7,8 3-9,-3 9-2,-15-10-1,-9 0-8,-21 3-67,-8-5-122</inkml:trace>
  <inkml:trace contextRef="#ctx0" brushRef="#br0" timeOffset="15872.6813">26099 13469 462,'13'-7'39,"-9"-2"-9,10 1-3,5-2-22,10 8-5,8-6 0,20 4 0,17-2-25,7 6 21,-19 8 1,-18 2 3,-15-4-1,-6 5 1,-19-2-2,-2 13 0,-10 8 2,-15 13 9,-8 10-1,8-9-2,8 9 3,3-5-2,6-2 0,4 4 1,6-10 5,10-4-4,-3-2-8,0-2-1,-9 4 2,7-7-2,-16-9 0,3 1-1,-23-7-8,-15-2 1,-25 0-9,-20-4-6,-11 4-30,-20 0-118</inkml:trace>
  <inkml:trace contextRef="#ctx0" brushRef="#br0" timeOffset="16178.71">23520 14180 495,'-5'-7'100,"3"5"-85,-1 4-14,3 0 32,0 0-3,-2-2-30,4 12 0,-17 11 0,2 8 3,-10 1-4,12-6 1,0-4-40,-2 0-29,3-2-84,8-8-116</inkml:trace>
  <inkml:trace contextRef="#ctx0" brushRef="#br0" timeOffset="16311.8928">23279 14529 258,'-21'23'96,"15"0"-52,-5-6-17,11 4-10,2 4-16,7 9-1,-7-10-58,2 0-43,-8 3-34</inkml:trace>
  <inkml:trace contextRef="#ctx0" brushRef="#br0" timeOffset="16440.7083">23241 14967 256,'-12'15'100,"-3"4"-82,11-5-17,4 0 0,11 4-1,4 1-87,3-2-117</inkml:trace>
  <inkml:trace contextRef="#ctx0" brushRef="#br0" timeOffset="16574.2079">23285 15238 55,'-8'6'143,"-15"17"-80,3 1 16,-6 10-7,1 4-22,9-1-28,12 1-14,-5-14-8,18 6-12,-1-10-153</inkml:trace>
  <inkml:trace contextRef="#ctx0" brushRef="#br0" timeOffset="17708.379">16812 15954 331,'-12'-10'82,"20"2"-77,-18 8 4,18-2 36,-4 2-21,-8 0-18,12-2 0,-10 2-2,19 0 2,10-2-2,16 2-4,13-5 1,6 10-1,1 1 0,-19 6 0,3-6-1,-18 8 1,-3-6 0,-8 10 0,-4-2 0,-1 8 0,-13 10 0,-16 18 6,-3 17-1,-6 7 4,-6 10-3,6-12-6,5 2 2,20-11-2,5-12 0,6-13 0,2-8 0,7-4 0,-6-7-2,-12-8 4,5-4-2,-3-6 0,-2 14 0,2-9 0,1-4 0,-12-7 0,9 6 4,-8-1-2,-12 0 22,-22-2-20,-4 4 1,3-4 20,12 0-8,14 0-8,15-2-9,2 0-15,-2-8-72,15-16-170</inkml:trace>
  <inkml:trace contextRef="#ctx0" brushRef="#br0" timeOffset="32615.5912">17068 9726 146,'16'-17'56,"15"-5"-24,-11 8-3,-4-2 5,-12-2-1,-4 6-23,2-2 18,5 0-15,-7 2 6,3 3-2,-6 4-16,6 3 6,-13 2-7,8 2 0,2-6 0,0 8-6,0 1 6,0-8-2,0 3 3,-4 0-1,4 0 6,-23 3-1,-4 4 6,-15-5-10,-7 4-1,-18 4 0,7 9 3,-11-5-3,9 11 0,-8 3 0,3 2-2,19-7 2,9-2 0,26-7 0,2 0-6,6 6 4,5-10 1,0 11 1,3 1-2,6 7 3,-9 5-1,2-1 0,-2 13 3,-18 17-3,-18 30 4,-26 20-3,-7 17 8,5-6-8,8-17 1,6-13 3,19-22-4,2-6 9,2-12-5,12-8-3,-3-8 2,3-1-2,-1-5-2,3 0 0,-1-3 3,1-8-3,11 2 0,6-10-3,12-6 1,-3-6-2,16-1 4,15-8 4,12 0-3,-2 3-2,-7 5-1,-5-5-25,2 5-7,-1-2-19,11 9-29,1-7-121</inkml:trace>
  <inkml:trace contextRef="#ctx0" brushRef="#br0" timeOffset="34506.0364">27445 8990 205,'-2'2'48,"4"-2"-28,-2 1 5,-2-2 16,4 1-23,-2 0 2,2 0 2,-4 0-9,8 0 2,2 0-9,11 1-4,4 1 0,4 5-2,6-2 0,25 5 0,11 5 2,2 3-2,-13-7 0,0 3 2,-11-6-3,-18 5 1,2-8 0,-11 4 3,0-1-3,1 7 0,8 8-2,2 17 2,4 13 4,9 5-1,10-2-3,-2 12 6,-6 4-5,1-2 3,-5 0 0,-3-4-4,-10 4 2,0 7-2,-3 6 0,-10 9 0,-5-8 3,-9 4-3,-2-6 1,-9-2 0,3 8-1,-3-2 1,4-6-1,-2-10 1,14-3 1,0 3 0,8 3-1,6-10-1,-8 4 1,-4-13 0,-2-15-1,-7-14 0,2 1 1,-4-12-1,2 0 0,0-4 0,-2-2 0,4-4 1,-2 2-1,0-2 0,0-4 1,0 0-1,0 0 0,-7-7 1,7 10 3,-5-6-3,1 3 1,-1-5 12,-26-1-11,-27-6 0,0-2-3,-11 5 0,-16-3 1,-15 3-1,-3 9 0,3-4 0,-2 4 1,-3 8-2,5-3 1,-5-14 0,29 3-1,20-5 3,25 0-2,-9 2 0,20-3 2,-5 1-1,21 9-1,4 1 1,0-5-3,-2 6 2,-3 0 0,5-1 0,-2-1 0,2 0-2,7 2-4,-12 2-26,12 0-25,-7-2-31,2 4-26</inkml:trace>
  <inkml:trace contextRef="#ctx0" brushRef="#br0" timeOffset="39718.3758">13537 13418 143,'-42'-5'71,"11"7"-36,-16 6-6,11-6 16,-1 8-2,-8 0-17,3-2 4,-6 4-1,24-1 2,2-2-3,8-5-24,1 4-4,26-8-1,-13 11-26,25 1-2,6-1-13,42-8 40,24-6 2,-8-5 5,13-2 8,8 2 6,21 0 11,12 4 3,-1 10-9,12 0-3,-3 0-2,-8 6-12,-7-6 2,-47 4-9,-21-2-3,-31-1-4,-26-4-15,-13-3-2,-2 2 22,-5-4 2,-3-8 6,-19-15-6,-2 4 0,-5-15-2,-6-4 2,-10-8 0,7-4-5,5 3 10,17 5-5,15 30 7,12 8-6,4 1-1,1 3-6,13 4 6,47 17 2,-1 11-2,1 5 4,5 11-1,-5 0-2,-18 1-1,-13 4-1,-19-3-4,-10-2 4,-12 5 1,-8 5 0,-14 4 3,-10-6 1,-3 1 3,-12-10-7,7 5 2,-8-6-4,2-8 0,1-14-34,15 1-63,8-15-75</inkml:trace>
  <inkml:trace contextRef="#ctx0" brushRef="#br0" timeOffset="42336.3242">17724 12337 192,'0'-9'44,"0"-1"-9,4 6-10,-4 0 23,2-1-13,-2 0 0,2 3-20,-2-3 8,5 5-5,-5 0-15,0 7-3,-9 7-15,9 38 15,-18 26 13,-13 33-12,-18 27 3,0 2-4,9 7 2,9 20-1,19-19-1,-1-20 0,13-10-2,0 3 1,-2-17-1,-9-4 2,-5-11 0,-2-1 0,-6-2 0,-3 8-4,5-8 2,-1-16-7,17-5-2,-7-14-4,7 0-2,4-7 12,0-10 4,12-4 1,-16-10-2,12-14 4,-6 5-2,0-11 0,0 5 1,0-5-1,0 0 0,0 4 0,-6-8 1,12 4 1,-12 0 1,12 0 3,-12 4-2,12-8 14,-6-1-7,0 5-4,-6 0-2,12 5-3,-6-1-1,0-4 0,0-4 1,0 8 1,0 3-2,0-6 0,-6 8 1,6-14-2,6 10-23,-6-5-37,-8-13-86</inkml:trace>
  <inkml:trace contextRef="#ctx0" brushRef="#br0" timeOffset="44226.071">16781 10585 217,'-2'-16'62,"4"7"-11,-2-1 17,0 8-11,2-4-9,-2 6-14,0 4-21,-4-4 4,-1 0-9,5 2-8,0 1 0,-5-4-2,3-1-3,0 15 5,-11 27 0,-10 19-1,8-5 1,-3 16 0,5-14 1,-1-6-1,12-19 0,2-16 0,2-15 3,0 0-2,0-8 16,12-18 8,24-34-12,22-15-12,9 2 0,18-11 4,18-11-1,8 3-5,6 6 1,-19 17-5,-13 23 0,-25 10-55,-19 21-62,-28 15-75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62A6A-1E7D-4FA1-AB0C-28540AC4670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3E30A-BB34-461E-8251-E9DCAFA4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91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69103-2D17-4832-98EE-51E176497D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5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23E30A-BB34-461E-8251-E9DCAFA478E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2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49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2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70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7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3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3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2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00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85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575F-015D-4029-8280-C630B48F829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D5AA4-C6F4-44BC-AF64-7CE0E1350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emf"/><Relationship Id="rId4" Type="http://schemas.openxmlformats.org/officeDocument/2006/relationships/customXml" Target="../ink/ink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4767" y="2672081"/>
            <a:ext cx="5392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7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Reinforcement Learning</a:t>
            </a:r>
            <a:endParaRPr lang="en-US" sz="36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5412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material from </a:t>
            </a:r>
            <a:r>
              <a:rPr lang="en-US" dirty="0" err="1" smtClean="0"/>
              <a:t>Fei</a:t>
            </a:r>
            <a:r>
              <a:rPr lang="en-US" dirty="0" smtClean="0"/>
              <a:t> </a:t>
            </a:r>
            <a:r>
              <a:rPr lang="en-US" dirty="0" err="1" smtClean="0"/>
              <a:t>Fei</a:t>
            </a:r>
            <a:r>
              <a:rPr lang="en-US" dirty="0" smtClean="0"/>
              <a:t> Li’s Course at </a:t>
            </a:r>
            <a:r>
              <a:rPr lang="en-US" dirty="0" err="1" smtClean="0"/>
              <a:t>Standford</a:t>
            </a:r>
            <a:r>
              <a:rPr lang="en-US" dirty="0" smtClean="0"/>
              <a:t> University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3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375" y="1421057"/>
            <a:ext cx="7886700" cy="4193931"/>
          </a:xfrm>
        </p:spPr>
        <p:txBody>
          <a:bodyPr>
            <a:normAutofit/>
          </a:bodyPr>
          <a:lstStyle/>
          <a:p>
            <a:r>
              <a:rPr lang="en-US" dirty="0"/>
              <a:t>2 basic </a:t>
            </a:r>
            <a:r>
              <a:rPr lang="en-US" dirty="0" smtClean="0"/>
              <a:t>models</a:t>
            </a:r>
            <a:r>
              <a:rPr lang="en-US" dirty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Bag of Word (CBOW): use a window of word to predict the middle word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Skip-gram </a:t>
            </a:r>
            <a:r>
              <a:rPr lang="en-US" dirty="0"/>
              <a:t>(SG): use a word to predict the surrounding ones in window. 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23092" y="954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mtClean="0"/>
              <a:t>Word2Vec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4221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1595621"/>
            <a:ext cx="10468708" cy="3666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2239"/>
            <a:ext cx="8659692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112118"/>
            <a:ext cx="10515600" cy="1325563"/>
          </a:xfrm>
        </p:spPr>
        <p:txBody>
          <a:bodyPr/>
          <a:lstStyle/>
          <a:p>
            <a:r>
              <a:rPr lang="en-US" dirty="0"/>
              <a:t>Word2vec – Continuous Bag of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“The cat sat on floor”</a:t>
            </a:r>
          </a:p>
          <a:p>
            <a:pPr lvl="1"/>
            <a:r>
              <a:rPr lang="en-US" dirty="0"/>
              <a:t>Window size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70" y="2715558"/>
            <a:ext cx="2878931" cy="3356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24325" y="3157537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24326" y="379333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21326" y="4988897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24326" y="5571768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floor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72063" y="439387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72239"/>
            <a:ext cx="8659692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2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54" y="112118"/>
            <a:ext cx="10515600" cy="1325563"/>
          </a:xfrm>
        </p:spPr>
        <p:txBody>
          <a:bodyPr/>
          <a:lstStyle/>
          <a:p>
            <a:r>
              <a:rPr lang="en-US" dirty="0"/>
              <a:t>Word2vec – </a:t>
            </a:r>
            <a:r>
              <a:rPr lang="en-US" dirty="0" smtClean="0"/>
              <a:t>Skip-Gram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 “The cat sat on floor”</a:t>
            </a:r>
          </a:p>
          <a:p>
            <a:pPr lvl="1"/>
            <a:r>
              <a:rPr lang="en-US" dirty="0"/>
              <a:t>Window size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28820" y="3157537"/>
            <a:ext cx="4203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the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28821" y="3793331"/>
            <a:ext cx="3964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cat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25821" y="4988897"/>
            <a:ext cx="3674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28821" y="5571768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floor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6302" y="4393873"/>
            <a:ext cx="3914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75000"/>
                  </a:schemeClr>
                </a:solidFill>
              </a:rPr>
              <a:t>sat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16537"/>
          <a:stretch/>
        </p:blipFill>
        <p:spPr>
          <a:xfrm>
            <a:off x="4134583" y="3005626"/>
            <a:ext cx="3450248" cy="3076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817" y="2567963"/>
            <a:ext cx="4632831" cy="4009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72239"/>
            <a:ext cx="8659692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Glove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5154" y="1121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Global Vectors for Word Representation (</a:t>
            </a:r>
            <a:r>
              <a:rPr lang="en-IN" b="1" dirty="0" err="1"/>
              <a:t>GloVe</a:t>
            </a:r>
            <a:r>
              <a:rPr lang="en-IN" b="1" dirty="0"/>
              <a:t>)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42357" y="1770347"/>
            <a:ext cx="10353762" cy="4058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 smtClean="0">
                <a:solidFill>
                  <a:schemeClr val="tx1"/>
                </a:solidFill>
              </a:rPr>
              <a:t>Uses ratios of co-occurrence probabilities, rather than the co-occurrence probabilities themselves</a:t>
            </a:r>
          </a:p>
          <a:p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11" y="3799723"/>
            <a:ext cx="11677281" cy="23177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6335575"/>
            <a:ext cx="9244013" cy="5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en-IN" b="1" dirty="0" err="1"/>
              <a:t>GloVe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6" y="2324100"/>
            <a:ext cx="113538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6335575"/>
            <a:ext cx="9244013" cy="5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" y="485225"/>
            <a:ext cx="11615737" cy="59721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r>
              <a:rPr lang="en-IN" b="1" dirty="0" err="1"/>
              <a:t>GloVe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6335575"/>
            <a:ext cx="9244013" cy="5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Image Captioning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49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" y="1038225"/>
            <a:ext cx="1928813" cy="203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4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0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9792"/>
          <a:stretch/>
        </p:blipFill>
        <p:spPr>
          <a:xfrm>
            <a:off x="0" y="1357312"/>
            <a:ext cx="12192000" cy="550068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23092" y="9549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Last Time: LSTM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6979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7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3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41"/>
          <a:stretch/>
        </p:blipFill>
        <p:spPr>
          <a:xfrm>
            <a:off x="0" y="928688"/>
            <a:ext cx="12192000" cy="592931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28601" y="115202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3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0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630" y="1044817"/>
            <a:ext cx="8698523" cy="4810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154354"/>
            <a:ext cx="1238250" cy="4591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8893" y="3375463"/>
            <a:ext cx="101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*</a:t>
            </a:r>
            <a:endParaRPr lang="en-US" sz="3600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3092" y="9549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Last Time: Embedding matrix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4346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81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4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7950"/>
            <a:ext cx="9107805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3532"/>
          <a:stretch/>
        </p:blipFill>
        <p:spPr>
          <a:xfrm>
            <a:off x="0" y="1371600"/>
            <a:ext cx="7343775" cy="1190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8"/>
          <a:stretch/>
        </p:blipFill>
        <p:spPr>
          <a:xfrm>
            <a:off x="1162050" y="3328988"/>
            <a:ext cx="4210050" cy="22240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4" y="1776413"/>
            <a:ext cx="5167312" cy="16525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4" y="3576637"/>
            <a:ext cx="4972050" cy="242887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3092" y="95494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Last Time: Cosine similarity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268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6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3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2414"/>
          <a:stretch/>
        </p:blipFill>
        <p:spPr>
          <a:xfrm>
            <a:off x="0" y="0"/>
            <a:ext cx="12192000" cy="4635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8506"/>
          <a:stretch/>
        </p:blipFill>
        <p:spPr>
          <a:xfrm>
            <a:off x="0" y="4698124"/>
            <a:ext cx="12192000" cy="21598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695520" y="1891440"/>
              <a:ext cx="1889640" cy="1708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6880" y="1880640"/>
                <a:ext cx="1906200" cy="172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36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94872"/>
          <a:stretch/>
        </p:blipFill>
        <p:spPr>
          <a:xfrm>
            <a:off x="-1" y="6506308"/>
            <a:ext cx="13073063" cy="35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30427" b="56752"/>
          <a:stretch/>
        </p:blipFill>
        <p:spPr>
          <a:xfrm>
            <a:off x="0" y="2086708"/>
            <a:ext cx="10925175" cy="8792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3419" b="47863"/>
          <a:stretch/>
        </p:blipFill>
        <p:spPr>
          <a:xfrm>
            <a:off x="0" y="2977662"/>
            <a:ext cx="10925175" cy="597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53675" b="38291"/>
          <a:stretch/>
        </p:blipFill>
        <p:spPr>
          <a:xfrm>
            <a:off x="0" y="3681046"/>
            <a:ext cx="10925175" cy="550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62735" b="27008"/>
          <a:stretch/>
        </p:blipFill>
        <p:spPr>
          <a:xfrm>
            <a:off x="0" y="4302369"/>
            <a:ext cx="10925175" cy="7033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73675" b="17094"/>
          <a:stretch/>
        </p:blipFill>
        <p:spPr>
          <a:xfrm>
            <a:off x="0" y="5052646"/>
            <a:ext cx="10925175" cy="6330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t="83589" b="7180"/>
          <a:stretch/>
        </p:blipFill>
        <p:spPr>
          <a:xfrm>
            <a:off x="0" y="5732584"/>
            <a:ext cx="10925175" cy="633047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9216932" y="2623311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9263216" y="2687103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263216" y="306047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63216" y="41691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flipH="1">
                <a:off x="9256538" y="3657273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56538" y="3657273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6902936" y="1867339"/>
            <a:ext cx="1748695" cy="1330293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99266" y="2647500"/>
            <a:ext cx="1952365" cy="769501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652982" y="3330878"/>
            <a:ext cx="1998649" cy="17240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492154" y="3933037"/>
            <a:ext cx="1805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Softmax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0778965" y="347354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9800492" y="3575538"/>
            <a:ext cx="85798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22155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/>
              <a:t>Last Time: Neural Language Model</a:t>
            </a:r>
            <a:endParaRPr lang="en-US" sz="48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15862" b="69231"/>
          <a:stretch/>
        </p:blipFill>
        <p:spPr>
          <a:xfrm>
            <a:off x="0" y="1087820"/>
            <a:ext cx="10925175" cy="10223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573760" y="408960"/>
              <a:ext cx="3322080" cy="1736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4040" y="399600"/>
                <a:ext cx="3337560" cy="17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41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4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2"/>
            <a:ext cx="12192000" cy="67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2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8382" y="1210772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Word2Vec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382" y="2226924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Glove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8382" y="3243076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Image Captioning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82" y="4211427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57067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43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388" y="4467225"/>
            <a:ext cx="3467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09160" y="3544920"/>
              <a:ext cx="4527720" cy="821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9800" y="3535560"/>
                <a:ext cx="4546440" cy="84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474" y="5653087"/>
            <a:ext cx="4005264" cy="107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8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7292"/>
          <a:stretch/>
        </p:blipFill>
        <p:spPr>
          <a:xfrm>
            <a:off x="0" y="0"/>
            <a:ext cx="12192000" cy="1557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62025" y="1686640"/>
                <a:ext cx="11229975" cy="212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second modification to online Q-learning aimed at further improving 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stability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separate network for generating the targets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Q-learning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</a:t>
                </a:r>
              </a:p>
              <a:p>
                <a:pPr marL="285750" indent="-285750">
                  <a:buFontTx/>
                  <a:buChar char="-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very C updates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clone the network Q to obtain a target 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generating the Q-learning targets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following C updates to Q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5" y="1686640"/>
                <a:ext cx="11229975" cy="2121799"/>
              </a:xfrm>
              <a:prstGeom prst="rect">
                <a:avLst/>
              </a:prstGeom>
              <a:blipFill rotWithShape="0">
                <a:blip r:embed="rId3"/>
                <a:stretch>
                  <a:fillRect l="-869" t="-2299" b="-2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62024" y="3937741"/>
                <a:ext cx="11229975" cy="22961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modification makes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algorithm more stable compared to standard online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Q-Learning, where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update that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 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often also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hence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also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possibly leading to oscillations or divergence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the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policy.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Generating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targets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an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older set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parameters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adds a delay between the 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 an update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Q is made and the time the update affects the targets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making divergence or oscillations much more unlikely.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24" y="3937741"/>
                <a:ext cx="11229975" cy="2296141"/>
              </a:xfrm>
              <a:prstGeom prst="rect">
                <a:avLst/>
              </a:prstGeom>
              <a:blipFill rotWithShape="0">
                <a:blip r:embed="rId4"/>
                <a:stretch>
                  <a:fillRect l="-489" t="-1592" b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7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Word2Vec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80625"/>
          <a:stretch/>
        </p:blipFill>
        <p:spPr>
          <a:xfrm>
            <a:off x="-1" y="0"/>
            <a:ext cx="12192001" cy="8143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" y="942976"/>
            <a:ext cx="10439401" cy="5915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88" y="1185863"/>
            <a:ext cx="4219575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413" y="1971678"/>
            <a:ext cx="3600450" cy="28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5855" y="2240760"/>
            <a:ext cx="3048000" cy="11453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86820" y="1457322"/>
            <a:ext cx="361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Initial target and value networks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898" y="1528758"/>
            <a:ext cx="935834" cy="2428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5378" y="2424113"/>
            <a:ext cx="2981325" cy="666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088" y="2767243"/>
            <a:ext cx="3038475" cy="1628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2013" y="3324621"/>
            <a:ext cx="2726779" cy="1123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6857" y="3824507"/>
            <a:ext cx="2990850" cy="7429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/>
          <a:srcRect l="626" b="5159"/>
          <a:stretch/>
        </p:blipFill>
        <p:spPr>
          <a:xfrm>
            <a:off x="9215440" y="4081899"/>
            <a:ext cx="3019438" cy="1575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467728" y="5924554"/>
                <a:ext cx="3619500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70C0"/>
                    </a:solidFill>
                  </a:rPr>
                  <a:t>Copy the weights of network </a:t>
                </a:r>
                <a:r>
                  <a:rPr lang="en-US" dirty="0">
                    <a:solidFill>
                      <a:srgbClr val="0070C0"/>
                    </a:solidFill>
                  </a:rPr>
                  <a:t>Q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to target </a:t>
                </a:r>
                <a:r>
                  <a:rPr lang="en-US" dirty="0">
                    <a:solidFill>
                      <a:srgbClr val="0070C0"/>
                    </a:solidFill>
                  </a:rPr>
                  <a:t>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728" y="5924554"/>
                <a:ext cx="3619500" cy="655629"/>
              </a:xfrm>
              <a:prstGeom prst="rect">
                <a:avLst/>
              </a:prstGeom>
              <a:blipFill rotWithShape="0">
                <a:blip r:embed="rId14"/>
                <a:stretch>
                  <a:fillRect l="-1347" t="-5607" b="-14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806" y="5995990"/>
            <a:ext cx="935834" cy="24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6" grpId="0"/>
      <p:bldP spid="16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3120" y="254880"/>
              <a:ext cx="8080920" cy="282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2680" y="244440"/>
                <a:ext cx="8097120" cy="28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468240" y="3236400"/>
              <a:ext cx="6835320" cy="2812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2120" y="3228480"/>
                <a:ext cx="6850440" cy="28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Next Time: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8382" y="1210772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Policy Gradients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68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092" y="9549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Word2Vec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Approach </a:t>
            </a:r>
            <a:r>
              <a:rPr lang="en-US" dirty="0"/>
              <a:t>to represent the meaning of </a:t>
            </a:r>
            <a:r>
              <a:rPr lang="en-US" dirty="0" smtClean="0"/>
              <a:t>word</a:t>
            </a:r>
          </a:p>
          <a:p>
            <a:endParaRPr lang="en-US" dirty="0"/>
          </a:p>
          <a:p>
            <a:r>
              <a:rPr lang="en-US" dirty="0"/>
              <a:t>Represent each word with a low-dimensional vector</a:t>
            </a:r>
          </a:p>
          <a:p>
            <a:endParaRPr lang="en-US" dirty="0" smtClean="0"/>
          </a:p>
          <a:p>
            <a:r>
              <a:rPr lang="en-US" dirty="0" smtClean="0"/>
              <a:t>Word </a:t>
            </a:r>
            <a:r>
              <a:rPr lang="en-US" dirty="0"/>
              <a:t>similarity = vector similarity</a:t>
            </a:r>
          </a:p>
          <a:p>
            <a:endParaRPr lang="en-US" dirty="0" smtClean="0"/>
          </a:p>
          <a:p>
            <a:r>
              <a:rPr lang="en-US" dirty="0" smtClean="0"/>
              <a:t>Key </a:t>
            </a:r>
            <a:r>
              <a:rPr lang="en-US" dirty="0"/>
              <a:t>idea: Predict surrounding words of every word</a:t>
            </a:r>
          </a:p>
          <a:p>
            <a:endParaRPr lang="en-US" dirty="0" smtClean="0"/>
          </a:p>
          <a:p>
            <a:r>
              <a:rPr lang="en-US" dirty="0" smtClean="0"/>
              <a:t>Faster </a:t>
            </a:r>
            <a:r>
              <a:rPr lang="en-US" dirty="0"/>
              <a:t>and can easily incorporate a new sentence/document or add a word to the vocabulary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6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265</Words>
  <Application>Microsoft Office PowerPoint</Application>
  <PresentationFormat>Widescreen</PresentationFormat>
  <Paragraphs>73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Word2Vec</vt:lpstr>
      <vt:lpstr>PowerPoint Presentation</vt:lpstr>
      <vt:lpstr>PowerPoint Presentation</vt:lpstr>
      <vt:lpstr>Word2vec – Continuous Bag of Word</vt:lpstr>
      <vt:lpstr>Word2vec – Skip-Gram</vt:lpstr>
      <vt:lpstr>PowerPoint Presentation</vt:lpstr>
      <vt:lpstr>PowerPoint Presentation</vt:lpstr>
      <vt:lpstr>GloVe</vt:lpstr>
      <vt:lpstr>GloVe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32</cp:revision>
  <dcterms:created xsi:type="dcterms:W3CDTF">2019-09-04T06:50:37Z</dcterms:created>
  <dcterms:modified xsi:type="dcterms:W3CDTF">2019-09-07T15:49:10Z</dcterms:modified>
</cp:coreProperties>
</file>